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4"/>
    <p:sldMasterId id="2147483759" r:id="rId5"/>
    <p:sldMasterId id="2147483700" r:id="rId6"/>
    <p:sldMasterId id="2147483692" r:id="rId7"/>
    <p:sldMasterId id="2147483674" r:id="rId8"/>
  </p:sldMasterIdLst>
  <p:notesMasterIdLst>
    <p:notesMasterId r:id="rId21"/>
  </p:notesMasterIdLst>
  <p:sldIdLst>
    <p:sldId id="256" r:id="rId9"/>
    <p:sldId id="291" r:id="rId10"/>
    <p:sldId id="290" r:id="rId11"/>
    <p:sldId id="287" r:id="rId12"/>
    <p:sldId id="280" r:id="rId13"/>
    <p:sldId id="282" r:id="rId14"/>
    <p:sldId id="289" r:id="rId15"/>
    <p:sldId id="284" r:id="rId16"/>
    <p:sldId id="285" r:id="rId17"/>
    <p:sldId id="281" r:id="rId18"/>
    <p:sldId id="288" r:id="rId19"/>
    <p:sldId id="276"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7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7" autoAdjust="0"/>
    <p:restoredTop sz="93792" autoAdjust="0"/>
  </p:normalViewPr>
  <p:slideViewPr>
    <p:cSldViewPr snapToGrid="0">
      <p:cViewPr varScale="1">
        <p:scale>
          <a:sx n="67" d="100"/>
          <a:sy n="67" d="100"/>
        </p:scale>
        <p:origin x="544" y="44"/>
      </p:cViewPr>
      <p:guideLst/>
    </p:cSldViewPr>
  </p:slideViewPr>
  <p:notesTextViewPr>
    <p:cViewPr>
      <p:scale>
        <a:sx n="1" d="1"/>
        <a:sy n="1" d="1"/>
      </p:scale>
      <p:origin x="0" y="0"/>
    </p:cViewPr>
  </p:notesTextViewPr>
  <p:notesViewPr>
    <p:cSldViewPr snapToGrid="0">
      <p:cViewPr varScale="1">
        <p:scale>
          <a:sx n="85" d="100"/>
          <a:sy n="85" d="100"/>
        </p:scale>
        <p:origin x="375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4C03D-1F59-4945-923C-3ACAA6962E8A}" type="datetimeFigureOut">
              <a:rPr lang="en-US" smtClean="0"/>
              <a:t>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0332F-8546-44BC-8D42-FD40254CC30F}" type="slidenum">
              <a:rPr lang="en-US" smtClean="0"/>
              <a:t>‹#›</a:t>
            </a:fld>
            <a:endParaRPr lang="en-US"/>
          </a:p>
        </p:txBody>
      </p:sp>
    </p:spTree>
    <p:extLst>
      <p:ext uri="{BB962C8B-B14F-4D97-AF65-F5344CB8AC3E}">
        <p14:creationId xmlns:p14="http://schemas.microsoft.com/office/powerpoint/2010/main" val="79154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C30332F-8546-44BC-8D42-FD40254CC30F}" type="slidenum">
              <a:rPr lang="en-US" smtClean="0"/>
              <a:t>8</a:t>
            </a:fld>
            <a:endParaRPr lang="en-US"/>
          </a:p>
        </p:txBody>
      </p:sp>
    </p:spTree>
    <p:extLst>
      <p:ext uri="{BB962C8B-B14F-4D97-AF65-F5344CB8AC3E}">
        <p14:creationId xmlns:p14="http://schemas.microsoft.com/office/powerpoint/2010/main" val="1908983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C30332F-8546-44BC-8D42-FD40254CC30F}" type="slidenum">
              <a:rPr lang="en-US" smtClean="0"/>
              <a:t>9</a:t>
            </a:fld>
            <a:endParaRPr lang="en-US"/>
          </a:p>
        </p:txBody>
      </p:sp>
    </p:spTree>
    <p:extLst>
      <p:ext uri="{BB962C8B-B14F-4D97-AF65-F5344CB8AC3E}">
        <p14:creationId xmlns:p14="http://schemas.microsoft.com/office/powerpoint/2010/main" val="4224811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332F-8546-44BC-8D42-FD40254CC30F}" type="slidenum">
              <a:rPr lang="en-US" smtClean="0"/>
              <a:t>10</a:t>
            </a:fld>
            <a:endParaRPr lang="en-US"/>
          </a:p>
        </p:txBody>
      </p:sp>
    </p:spTree>
    <p:extLst>
      <p:ext uri="{BB962C8B-B14F-4D97-AF65-F5344CB8AC3E}">
        <p14:creationId xmlns:p14="http://schemas.microsoft.com/office/powerpoint/2010/main" val="653018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332F-8546-44BC-8D42-FD40254CC30F}" type="slidenum">
              <a:rPr lang="en-US" smtClean="0"/>
              <a:t>11</a:t>
            </a:fld>
            <a:endParaRPr lang="en-US"/>
          </a:p>
        </p:txBody>
      </p:sp>
    </p:spTree>
    <p:extLst>
      <p:ext uri="{BB962C8B-B14F-4D97-AF65-F5344CB8AC3E}">
        <p14:creationId xmlns:p14="http://schemas.microsoft.com/office/powerpoint/2010/main" val="675294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332F-8546-44BC-8D42-FD40254CC30F}" type="slidenum">
              <a:rPr lang="en-US" smtClean="0"/>
              <a:t>12</a:t>
            </a:fld>
            <a:endParaRPr lang="en-US"/>
          </a:p>
        </p:txBody>
      </p:sp>
    </p:spTree>
    <p:extLst>
      <p:ext uri="{BB962C8B-B14F-4D97-AF65-F5344CB8AC3E}">
        <p14:creationId xmlns:p14="http://schemas.microsoft.com/office/powerpoint/2010/main" val="362455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Freeway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85" y="2948305"/>
            <a:ext cx="6419088" cy="1325563"/>
          </a:xfrm>
          <a:prstGeom prst="rect">
            <a:avLst/>
          </a:prstGeom>
        </p:spPr>
        <p:txBody>
          <a:bodyPr/>
          <a:lstStyle>
            <a:lvl1pPr>
              <a:defRPr sz="3600" b="1" baseline="0">
                <a:solidFill>
                  <a:schemeClr val="bg1"/>
                </a:solidFill>
                <a:latin typeface="Georgia" panose="02040502050405020303" pitchFamily="18" charset="0"/>
              </a:defRPr>
            </a:lvl1pPr>
          </a:lstStyle>
          <a:p>
            <a:r>
              <a:rPr lang="en-US" dirty="0"/>
              <a:t>FHWA Pavement and Materials Strategic Plan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p:blipFill>
        <p:spPr>
          <a:xfrm>
            <a:off x="9338309" y="677541"/>
            <a:ext cx="2015801" cy="74841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446" y="406544"/>
            <a:ext cx="2672178" cy="1051071"/>
          </a:xfrm>
          <a:prstGeom prst="rect">
            <a:avLst/>
          </a:prstGeom>
        </p:spPr>
      </p:pic>
      <p:sp>
        <p:nvSpPr>
          <p:cNvPr id="6" name="Slide Number Placeholder 5">
            <a:extLst>
              <a:ext uri="{FF2B5EF4-FFF2-40B4-BE49-F238E27FC236}">
                <a16:creationId xmlns:a16="http://schemas.microsoft.com/office/drawing/2014/main" id="{5B63F730-46CF-4097-9068-DEB22378B04F}"/>
              </a:ext>
            </a:extLst>
          </p:cNvPr>
          <p:cNvSpPr>
            <a:spLocks noGrp="1"/>
          </p:cNvSpPr>
          <p:nvPr>
            <p:ph type="sldNum" sz="quarter" idx="12"/>
          </p:nvPr>
        </p:nvSpPr>
        <p:spPr>
          <a:xfrm>
            <a:off x="8610600" y="6356351"/>
            <a:ext cx="2743200" cy="365125"/>
          </a:xfrm>
          <a:prstGeom prst="rect">
            <a:avLst/>
          </a:prstGeom>
        </p:spPr>
        <p:txBody>
          <a:bodyPr/>
          <a:lstStyle>
            <a:lvl1pPr algn="r">
              <a:defRPr sz="1000">
                <a:solidFill>
                  <a:schemeClr val="bg1"/>
                </a:solidFill>
              </a:defRPr>
            </a:lvl1pPr>
          </a:lstStyle>
          <a:p>
            <a:fld id="{2E87ED4B-CEC8-449D-93A8-71D8DFE0C65F}" type="slidenum">
              <a:rPr lang="en-US" smtClean="0"/>
              <a:pPr/>
              <a:t>‹#›</a:t>
            </a:fld>
            <a:endParaRPr lang="en-US" dirty="0"/>
          </a:p>
        </p:txBody>
      </p:sp>
      <p:sp>
        <p:nvSpPr>
          <p:cNvPr id="5" name="Text Placeholder 4"/>
          <p:cNvSpPr>
            <a:spLocks noGrp="1"/>
          </p:cNvSpPr>
          <p:nvPr>
            <p:ph type="body" sz="quarter" idx="13" hasCustomPrompt="1"/>
          </p:nvPr>
        </p:nvSpPr>
        <p:spPr>
          <a:xfrm>
            <a:off x="502985" y="4664075"/>
            <a:ext cx="6418515" cy="1176338"/>
          </a:xfrm>
          <a:prstGeom prst="rect">
            <a:avLst/>
          </a:prstGeom>
        </p:spPr>
        <p:txBody>
          <a:bodyPr>
            <a:noAutofit/>
          </a:bodyPr>
          <a:lstStyle>
            <a:lvl1pPr marL="0" indent="0">
              <a:buNone/>
              <a:defRPr sz="2400" b="1" baseline="0">
                <a:solidFill>
                  <a:srgbClr val="FDB727"/>
                </a:solidFill>
                <a:latin typeface="Georgia" panose="02040502050405020303" pitchFamily="18" charset="0"/>
              </a:defRPr>
            </a:lvl1pPr>
            <a:lvl2pPr marL="457200" indent="0">
              <a:buNone/>
              <a:defRPr sz="2400" b="1">
                <a:solidFill>
                  <a:schemeClr val="bg1"/>
                </a:solidFill>
                <a:latin typeface="Georgia" panose="02040502050405020303" pitchFamily="18" charset="0"/>
              </a:defRPr>
            </a:lvl2pPr>
            <a:lvl3pPr marL="914400" indent="0">
              <a:buNone/>
              <a:defRPr sz="2400" b="1">
                <a:solidFill>
                  <a:schemeClr val="bg1"/>
                </a:solidFill>
                <a:latin typeface="Georgia" panose="02040502050405020303" pitchFamily="18" charset="0"/>
              </a:defRPr>
            </a:lvl3pPr>
            <a:lvl4pPr marL="1371600" indent="0">
              <a:buNone/>
              <a:defRPr sz="2400" b="1">
                <a:solidFill>
                  <a:schemeClr val="bg1"/>
                </a:solidFill>
                <a:latin typeface="Georgia" panose="02040502050405020303" pitchFamily="18" charset="0"/>
              </a:defRPr>
            </a:lvl4pPr>
            <a:lvl5pPr marL="1828800" indent="0">
              <a:buNone/>
              <a:defRPr sz="2400" b="1">
                <a:solidFill>
                  <a:schemeClr val="bg1"/>
                </a:solidFill>
                <a:latin typeface="Georgia" panose="02040502050405020303" pitchFamily="18" charset="0"/>
              </a:defRPr>
            </a:lvl5pPr>
          </a:lstStyle>
          <a:p>
            <a:pPr lvl="0"/>
            <a:r>
              <a:rPr lang="en-US" dirty="0"/>
              <a:t>P&amp;M TST Annual Meeting </a:t>
            </a:r>
          </a:p>
          <a:p>
            <a:pPr lvl="0"/>
            <a:r>
              <a:rPr lang="en-US" dirty="0"/>
              <a:t>Session 1: 	10 am	6/29/20 </a:t>
            </a:r>
          </a:p>
        </p:txBody>
      </p:sp>
    </p:spTree>
    <p:extLst>
      <p:ext uri="{BB962C8B-B14F-4D97-AF65-F5344CB8AC3E}">
        <p14:creationId xmlns:p14="http://schemas.microsoft.com/office/powerpoint/2010/main" val="2419088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6127-42FE-4BFD-9B4B-03A3EB962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FC27D-5FD2-4547-A714-DBB5521354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C13DD-38ED-4D52-BA53-5A2597732E8D}"/>
              </a:ext>
            </a:extLst>
          </p:cNvPr>
          <p:cNvSpPr>
            <a:spLocks noGrp="1"/>
          </p:cNvSpPr>
          <p:nvPr>
            <p:ph type="dt" sz="half" idx="10"/>
          </p:nvPr>
        </p:nvSpPr>
        <p:spPr>
          <a:xfrm>
            <a:off x="723187" y="6356351"/>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489FD7E8-A496-4111-9801-3CA419E86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8CB17-35AB-4B86-93C3-8BF30DC12858}"/>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3553675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88B9-E64B-464D-923F-B650A248CA4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93BD3A7-9425-40F4-B720-7F166663A0C5}"/>
              </a:ext>
            </a:extLst>
          </p:cNvPr>
          <p:cNvSpPr>
            <a:spLocks noGrp="1"/>
          </p:cNvSpPr>
          <p:nvPr>
            <p:ph sz="half" idx="1"/>
          </p:nvPr>
        </p:nvSpPr>
        <p:spPr>
          <a:xfrm>
            <a:off x="723187" y="1445342"/>
            <a:ext cx="515620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342F3D8-327D-4784-A8F2-26019E3CBAEE}"/>
              </a:ext>
            </a:extLst>
          </p:cNvPr>
          <p:cNvSpPr>
            <a:spLocks noGrp="1"/>
          </p:cNvSpPr>
          <p:nvPr>
            <p:ph sz="half" idx="2"/>
          </p:nvPr>
        </p:nvSpPr>
        <p:spPr>
          <a:xfrm>
            <a:off x="6082587" y="1445342"/>
            <a:ext cx="515620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53E441-F9BD-456D-9902-64892BF4CD1A}"/>
              </a:ext>
            </a:extLst>
          </p:cNvPr>
          <p:cNvSpPr>
            <a:spLocks noGrp="1"/>
          </p:cNvSpPr>
          <p:nvPr>
            <p:ph type="dt" sz="half" idx="10"/>
          </p:nvPr>
        </p:nvSpPr>
        <p:spPr>
          <a:xfrm>
            <a:off x="723187" y="6356351"/>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469718A-86E0-4CCA-AF42-6A05A1F80A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21AFD-DD2F-49B0-8F3A-267E3A637A55}"/>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1200542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EB7A-0E2E-47FE-AEF0-822893700679}"/>
              </a:ext>
            </a:extLst>
          </p:cNvPr>
          <p:cNvSpPr>
            <a:spLocks noGrp="1"/>
          </p:cNvSpPr>
          <p:nvPr>
            <p:ph type="title"/>
          </p:nvPr>
        </p:nvSpPr>
        <p:spPr>
          <a:xfrm>
            <a:off x="709083" y="751418"/>
            <a:ext cx="10646835" cy="604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D35DD7-3D66-4C7E-8E60-2AB488AE87CC}"/>
              </a:ext>
            </a:extLst>
          </p:cNvPr>
          <p:cNvSpPr>
            <a:spLocks noGrp="1"/>
          </p:cNvSpPr>
          <p:nvPr>
            <p:ph type="body" idx="1"/>
          </p:nvPr>
        </p:nvSpPr>
        <p:spPr>
          <a:xfrm>
            <a:off x="711201" y="1681161"/>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60AF71-5B12-4CF5-911E-28731C57B3BC}"/>
              </a:ext>
            </a:extLst>
          </p:cNvPr>
          <p:cNvSpPr>
            <a:spLocks noGrp="1"/>
          </p:cNvSpPr>
          <p:nvPr>
            <p:ph sz="half" idx="2"/>
          </p:nvPr>
        </p:nvSpPr>
        <p:spPr>
          <a:xfrm>
            <a:off x="709083" y="2505074"/>
            <a:ext cx="5158316" cy="37128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BB1E582-BC35-44F3-8C37-7EE4C36E07A0}"/>
              </a:ext>
            </a:extLst>
          </p:cNvPr>
          <p:cNvSpPr>
            <a:spLocks noGrp="1"/>
          </p:cNvSpPr>
          <p:nvPr>
            <p:ph type="body" sz="quarter" idx="3"/>
          </p:nvPr>
        </p:nvSpPr>
        <p:spPr>
          <a:xfrm>
            <a:off x="6172200" y="1681161"/>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385B53-4E87-4DB1-8B65-90DFB8A81752}"/>
              </a:ext>
            </a:extLst>
          </p:cNvPr>
          <p:cNvSpPr>
            <a:spLocks noGrp="1"/>
          </p:cNvSpPr>
          <p:nvPr>
            <p:ph sz="quarter" idx="4"/>
          </p:nvPr>
        </p:nvSpPr>
        <p:spPr>
          <a:xfrm>
            <a:off x="6043083" y="2505075"/>
            <a:ext cx="5183717" cy="3712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E0ADFA-58E1-4806-BBFA-C113C3842A2A}"/>
              </a:ext>
            </a:extLst>
          </p:cNvPr>
          <p:cNvSpPr>
            <a:spLocks noGrp="1"/>
          </p:cNvSpPr>
          <p:nvPr>
            <p:ph type="dt" sz="half" idx="10"/>
          </p:nvPr>
        </p:nvSpPr>
        <p:spPr>
          <a:xfrm>
            <a:off x="723187" y="6356351"/>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03DE3025-6728-44DC-9C42-1D5C9B57AD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AED7EC-99CB-4741-A7E0-63720C80A93A}"/>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3613072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D127-934B-4356-BB65-4DD0F35B82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3B7A14-6A03-4824-8293-E97C1C4F4FBD}"/>
              </a:ext>
            </a:extLst>
          </p:cNvPr>
          <p:cNvSpPr>
            <a:spLocks noGrp="1"/>
          </p:cNvSpPr>
          <p:nvPr>
            <p:ph type="dt" sz="half" idx="10"/>
          </p:nvPr>
        </p:nvSpPr>
        <p:spPr>
          <a:xfrm>
            <a:off x="723187" y="6356351"/>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85C7AD94-2DA6-4A16-88A3-771FCEB45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DFCED9-6A6F-4875-B1AA-DC5AEBD84DD0}"/>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2089368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A698-5709-4994-9385-E63C42A9863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4DE020-D0B7-4933-8A49-3D6F991EC87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58B760-ABFD-4FE3-AB72-170DF243927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AD6362-770D-4C33-BFC1-6B912B58E956}"/>
              </a:ext>
            </a:extLst>
          </p:cNvPr>
          <p:cNvSpPr>
            <a:spLocks noGrp="1"/>
          </p:cNvSpPr>
          <p:nvPr>
            <p:ph type="dt" sz="half" idx="10"/>
          </p:nvPr>
        </p:nvSpPr>
        <p:spPr>
          <a:xfrm>
            <a:off x="723187" y="6356351"/>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EBAE378E-1BD5-4A55-8F61-D6DF00EF01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F0AD7-5AE8-4F61-A852-C7FC8ED909DB}"/>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1837918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632C7-BE4F-4A12-8336-DA73F153C68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44F0F9-0EE9-4C88-B546-7A5C1838E83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C1816A-2C06-4164-A991-E8DE48D5D58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EB77BD-F5B2-4A17-9A3A-6212F4E16D7F}"/>
              </a:ext>
            </a:extLst>
          </p:cNvPr>
          <p:cNvSpPr>
            <a:spLocks noGrp="1"/>
          </p:cNvSpPr>
          <p:nvPr>
            <p:ph type="dt" sz="half" idx="10"/>
          </p:nvPr>
        </p:nvSpPr>
        <p:spPr>
          <a:xfrm>
            <a:off x="723187" y="6356351"/>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EA6AAE05-7919-4879-BDC7-CE3D52713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D26D0-4931-4FFA-97B6-E2F48A8108B9}"/>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429712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53D1C-2BE4-4C14-AB57-2B74E283C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66543D-9D24-4E9A-84D2-B09E960EC42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6709C8-3B75-4C2E-A509-C926C2CA545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2425C0F-DFC6-43EF-874D-58E6B202A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972FD-72DB-488B-B0FE-1BD5A5A9A98B}"/>
              </a:ext>
            </a:extLst>
          </p:cNvPr>
          <p:cNvSpPr>
            <a:spLocks noGrp="1"/>
          </p:cNvSpPr>
          <p:nvPr>
            <p:ph type="sldNum" sz="quarter" idx="12"/>
          </p:nvPr>
        </p:nvSpPr>
        <p:spPr/>
        <p:txBody>
          <a:bodyPr/>
          <a:lstStyle/>
          <a:p>
            <a:fld id="{A0AEDDE2-B843-426A-8E53-A633F99F7015}" type="slidenum">
              <a:rPr lang="en-US" smtClean="0"/>
              <a:t>‹#›</a:t>
            </a:fld>
            <a:endParaRPr lang="en-US"/>
          </a:p>
        </p:txBody>
      </p:sp>
    </p:spTree>
    <p:extLst>
      <p:ext uri="{BB962C8B-B14F-4D97-AF65-F5344CB8AC3E}">
        <p14:creationId xmlns:p14="http://schemas.microsoft.com/office/powerpoint/2010/main" val="392248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6943-6582-4450-BB5E-6E445D09B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852EF1-69C8-45D3-ACCD-97F69A224A85}"/>
              </a:ext>
            </a:extLst>
          </p:cNvPr>
          <p:cNvSpPr>
            <a:spLocks noGrp="1"/>
          </p:cNvSpPr>
          <p:nvPr>
            <p:ph sz="half" idx="1"/>
          </p:nvPr>
        </p:nvSpPr>
        <p:spPr>
          <a:xfrm>
            <a:off x="838200" y="1825625"/>
            <a:ext cx="51562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BB76BFC-54D5-431F-9541-460974EC142E}"/>
              </a:ext>
            </a:extLst>
          </p:cNvPr>
          <p:cNvSpPr>
            <a:spLocks noGrp="1"/>
          </p:cNvSpPr>
          <p:nvPr>
            <p:ph sz="half" idx="2"/>
          </p:nvPr>
        </p:nvSpPr>
        <p:spPr>
          <a:xfrm>
            <a:off x="6197600" y="1825625"/>
            <a:ext cx="51562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94DFD1A-07D4-4D42-9502-259BA932A95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9B87FC1-0E8C-431B-9B85-6496DEA55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1C7836-04B6-4F0E-A68E-63A954FDF872}"/>
              </a:ext>
            </a:extLst>
          </p:cNvPr>
          <p:cNvSpPr>
            <a:spLocks noGrp="1"/>
          </p:cNvSpPr>
          <p:nvPr>
            <p:ph type="sldNum" sz="quarter" idx="12"/>
          </p:nvPr>
        </p:nvSpPr>
        <p:spPr/>
        <p:txBody>
          <a:bodyPr/>
          <a:lstStyle/>
          <a:p>
            <a:fld id="{A0AEDDE2-B843-426A-8E53-A633F99F7015}" type="slidenum">
              <a:rPr lang="en-US" smtClean="0"/>
              <a:t>‹#›</a:t>
            </a:fld>
            <a:endParaRPr lang="en-US"/>
          </a:p>
        </p:txBody>
      </p:sp>
    </p:spTree>
    <p:extLst>
      <p:ext uri="{BB962C8B-B14F-4D97-AF65-F5344CB8AC3E}">
        <p14:creationId xmlns:p14="http://schemas.microsoft.com/office/powerpoint/2010/main" val="3363811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73CD8-2AEE-4DB8-A152-E47F8FFAA8E6}"/>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EA5912-AD4D-46DD-AEEB-CF71F6C837F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ABE080-28F1-4AAF-A8F3-7D9D83A05D33}"/>
              </a:ext>
            </a:extLst>
          </p:cNvPr>
          <p:cNvSpPr>
            <a:spLocks noGrp="1"/>
          </p:cNvSpPr>
          <p:nvPr>
            <p:ph sz="half" idx="2"/>
          </p:nvPr>
        </p:nvSpPr>
        <p:spPr>
          <a:xfrm>
            <a:off x="840318" y="2505075"/>
            <a:ext cx="5158316" cy="3684588"/>
          </a:xfrm>
        </p:spPr>
        <p:txBody>
          <a:bodyPr/>
          <a:lstStyle>
            <a:lvl1pPr>
              <a:buClr>
                <a:srgbClr val="4F81BD"/>
              </a:buClr>
              <a:defRPr/>
            </a:lvl1pPr>
            <a:lvl2pPr>
              <a:buClr>
                <a:srgbClr val="4F81BD"/>
              </a:buClr>
              <a:defRPr/>
            </a:lvl2pPr>
            <a:lvl3pPr>
              <a:buClr>
                <a:srgbClr val="4F81BD"/>
              </a:buClr>
              <a:defRPr/>
            </a:lvl3pPr>
            <a:lvl4pPr>
              <a:buClr>
                <a:srgbClr val="4F81BD"/>
              </a:buClr>
              <a:defRPr/>
            </a:lvl4pPr>
            <a:lvl5pPr>
              <a:buClr>
                <a:srgbClr val="4F81BD"/>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4396998-A434-450B-BF7D-D86DB4ABDEF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6DBC0B-B7AD-421F-82DE-E3A00E90FA3C}"/>
              </a:ext>
            </a:extLst>
          </p:cNvPr>
          <p:cNvSpPr>
            <a:spLocks noGrp="1"/>
          </p:cNvSpPr>
          <p:nvPr>
            <p:ph sz="quarter" idx="4"/>
          </p:nvPr>
        </p:nvSpPr>
        <p:spPr>
          <a:xfrm>
            <a:off x="6172200" y="2505075"/>
            <a:ext cx="5183717" cy="3684588"/>
          </a:xfrm>
        </p:spPr>
        <p:txBody>
          <a:bodyPr/>
          <a:lstStyle>
            <a:lvl1pPr>
              <a:buClr>
                <a:srgbClr val="4F81BD"/>
              </a:buClr>
              <a:defRPr/>
            </a:lvl1pPr>
            <a:lvl2pPr>
              <a:buClr>
                <a:srgbClr val="4F81BD"/>
              </a:buClr>
              <a:defRPr/>
            </a:lvl2pPr>
            <a:lvl3pPr>
              <a:buClr>
                <a:srgbClr val="4F81BD"/>
              </a:buClr>
              <a:defRPr/>
            </a:lvl3pPr>
            <a:lvl4pPr>
              <a:buClr>
                <a:srgbClr val="4F81BD"/>
              </a:buClr>
              <a:defRPr/>
            </a:lvl4pPr>
            <a:lvl5pPr>
              <a:buClr>
                <a:srgbClr val="4F81BD"/>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AF1DB8F-0F39-4077-894B-2F7AF0D3AE5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FF590E86-15CC-4D92-B75B-CAD2122F52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5D1C71-869A-44CA-9BFE-9E486C5D7CD2}"/>
              </a:ext>
            </a:extLst>
          </p:cNvPr>
          <p:cNvSpPr>
            <a:spLocks noGrp="1"/>
          </p:cNvSpPr>
          <p:nvPr>
            <p:ph type="sldNum" sz="quarter" idx="12"/>
          </p:nvPr>
        </p:nvSpPr>
        <p:spPr/>
        <p:txBody>
          <a:bodyPr/>
          <a:lstStyle/>
          <a:p>
            <a:fld id="{A0AEDDE2-B843-426A-8E53-A633F99F7015}" type="slidenum">
              <a:rPr lang="en-US" smtClean="0"/>
              <a:t>‹#›</a:t>
            </a:fld>
            <a:endParaRPr lang="en-US"/>
          </a:p>
        </p:txBody>
      </p:sp>
    </p:spTree>
    <p:extLst>
      <p:ext uri="{BB962C8B-B14F-4D97-AF65-F5344CB8AC3E}">
        <p14:creationId xmlns:p14="http://schemas.microsoft.com/office/powerpoint/2010/main" val="1880274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8F813-7167-427B-9890-BB24547A13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6762FD-8864-4604-9866-D232B5402D9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893EDC4-01EB-4457-9522-CEB71EC673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972094-E051-4243-A4D9-C6CF9D1D7122}"/>
              </a:ext>
            </a:extLst>
          </p:cNvPr>
          <p:cNvSpPr>
            <a:spLocks noGrp="1"/>
          </p:cNvSpPr>
          <p:nvPr>
            <p:ph type="sldNum" sz="quarter" idx="12"/>
          </p:nvPr>
        </p:nvSpPr>
        <p:spPr/>
        <p:txBody>
          <a:bodyPr/>
          <a:lstStyle/>
          <a:p>
            <a:fld id="{A0AEDDE2-B843-426A-8E53-A633F99F7015}" type="slidenum">
              <a:rPr lang="en-US" smtClean="0"/>
              <a:t>‹#›</a:t>
            </a:fld>
            <a:endParaRPr lang="en-US"/>
          </a:p>
        </p:txBody>
      </p:sp>
    </p:spTree>
    <p:extLst>
      <p:ext uri="{BB962C8B-B14F-4D97-AF65-F5344CB8AC3E}">
        <p14:creationId xmlns:p14="http://schemas.microsoft.com/office/powerpoint/2010/main" val="187842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Liber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p:blipFill>
        <p:spPr>
          <a:xfrm>
            <a:off x="10122071" y="1763486"/>
            <a:ext cx="1825282" cy="67767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4302" y="337273"/>
            <a:ext cx="2383051" cy="937346"/>
          </a:xfrm>
          <a:prstGeom prst="rect">
            <a:avLst/>
          </a:prstGeom>
        </p:spPr>
      </p:pic>
      <p:sp>
        <p:nvSpPr>
          <p:cNvPr id="6" name="Slide Number Placeholder 5">
            <a:extLst>
              <a:ext uri="{FF2B5EF4-FFF2-40B4-BE49-F238E27FC236}">
                <a16:creationId xmlns:a16="http://schemas.microsoft.com/office/drawing/2014/main" id="{5B63F730-46CF-4097-9068-DEB22378B04F}"/>
              </a:ext>
            </a:extLst>
          </p:cNvPr>
          <p:cNvSpPr>
            <a:spLocks noGrp="1"/>
          </p:cNvSpPr>
          <p:nvPr>
            <p:ph type="sldNum" sz="quarter" idx="12"/>
          </p:nvPr>
        </p:nvSpPr>
        <p:spPr>
          <a:xfrm>
            <a:off x="8610600" y="6356351"/>
            <a:ext cx="2743200" cy="365125"/>
          </a:xfrm>
          <a:prstGeom prst="rect">
            <a:avLst/>
          </a:prstGeom>
        </p:spPr>
        <p:txBody>
          <a:bodyPr/>
          <a:lstStyle>
            <a:lvl1pPr algn="r">
              <a:defRPr sz="1000">
                <a:solidFill>
                  <a:schemeClr val="bg1"/>
                </a:solidFill>
              </a:defRPr>
            </a:lvl1pPr>
          </a:lstStyle>
          <a:p>
            <a:fld id="{2E87ED4B-CEC8-449D-93A8-71D8DFE0C65F}" type="slidenum">
              <a:rPr lang="en-US" smtClean="0"/>
              <a:pPr/>
              <a:t>‹#›</a:t>
            </a:fld>
            <a:endParaRPr lang="en-US" dirty="0"/>
          </a:p>
        </p:txBody>
      </p:sp>
      <p:sp>
        <p:nvSpPr>
          <p:cNvPr id="11" name="Text Placeholder 4"/>
          <p:cNvSpPr>
            <a:spLocks noGrp="1"/>
          </p:cNvSpPr>
          <p:nvPr>
            <p:ph type="body" sz="quarter" idx="13"/>
          </p:nvPr>
        </p:nvSpPr>
        <p:spPr>
          <a:xfrm>
            <a:off x="615950" y="4664075"/>
            <a:ext cx="6305550" cy="1176338"/>
          </a:xfrm>
          <a:prstGeom prst="rect">
            <a:avLst/>
          </a:prstGeom>
        </p:spPr>
        <p:txBody>
          <a:bodyPr>
            <a:noAutofit/>
          </a:bodyPr>
          <a:lstStyle>
            <a:lvl1pPr marL="0" indent="0">
              <a:buNone/>
              <a:defRPr sz="2000" b="1">
                <a:solidFill>
                  <a:schemeClr val="accent4"/>
                </a:solidFill>
                <a:latin typeface="Georgia" panose="02040502050405020303" pitchFamily="18" charset="0"/>
              </a:defRPr>
            </a:lvl1pPr>
            <a:lvl2pPr marL="457200" indent="0">
              <a:buNone/>
              <a:defRPr sz="2400" b="1">
                <a:solidFill>
                  <a:schemeClr val="bg1"/>
                </a:solidFill>
                <a:latin typeface="Georgia" panose="02040502050405020303" pitchFamily="18" charset="0"/>
              </a:defRPr>
            </a:lvl2pPr>
            <a:lvl3pPr marL="914400" indent="0">
              <a:buNone/>
              <a:defRPr sz="2400" b="1">
                <a:solidFill>
                  <a:schemeClr val="bg1"/>
                </a:solidFill>
                <a:latin typeface="Georgia" panose="02040502050405020303" pitchFamily="18" charset="0"/>
              </a:defRPr>
            </a:lvl3pPr>
            <a:lvl4pPr marL="1371600" indent="0">
              <a:buNone/>
              <a:defRPr sz="2400" b="1">
                <a:solidFill>
                  <a:schemeClr val="bg1"/>
                </a:solidFill>
                <a:latin typeface="Georgia" panose="02040502050405020303" pitchFamily="18" charset="0"/>
              </a:defRPr>
            </a:lvl4pPr>
            <a:lvl5pPr marL="1828800" indent="0">
              <a:buNone/>
              <a:defRPr sz="2400" b="1">
                <a:solidFill>
                  <a:schemeClr val="bg1"/>
                </a:solidFill>
                <a:latin typeface="Georgia" panose="02040502050405020303" pitchFamily="18" charset="0"/>
              </a:defRPr>
            </a:lvl5pPr>
          </a:lstStyle>
          <a:p>
            <a:pPr lvl="0"/>
            <a:r>
              <a:rPr lang="en-US"/>
              <a:t>Click to edit Master text styles</a:t>
            </a:r>
          </a:p>
        </p:txBody>
      </p:sp>
      <p:sp>
        <p:nvSpPr>
          <p:cNvPr id="2" name="Title 1"/>
          <p:cNvSpPr>
            <a:spLocks noGrp="1"/>
          </p:cNvSpPr>
          <p:nvPr>
            <p:ph type="title"/>
          </p:nvPr>
        </p:nvSpPr>
        <p:spPr>
          <a:xfrm>
            <a:off x="615950" y="2944368"/>
            <a:ext cx="6641338" cy="1325563"/>
          </a:xfrm>
          <a:prstGeom prst="rect">
            <a:avLst/>
          </a:prstGeom>
        </p:spPr>
        <p:txBody>
          <a:bodyPr/>
          <a:lstStyle>
            <a:lvl1pPr>
              <a:defRPr>
                <a:latin typeface="Georgia" panose="02040502050405020303"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251336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980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Divider_Bridge">
    <p:bg>
      <p:bgPr>
        <a:blipFill dpi="0" rotWithShape="1">
          <a:blip r:embed="rId2">
            <a:lum/>
          </a:blip>
          <a:srcRect/>
          <a:stretch>
            <a:fillRect/>
          </a:stretch>
        </a:blipFill>
        <a:effectLst/>
      </p:bgPr>
    </p:bg>
    <p:spTree>
      <p:nvGrpSpPr>
        <p:cNvPr id="1" name="Shape 41"/>
        <p:cNvGrpSpPr/>
        <p:nvPr/>
      </p:nvGrpSpPr>
      <p:grpSpPr>
        <a:xfrm>
          <a:off x="0" y="0"/>
          <a:ext cx="0" cy="0"/>
          <a:chOff x="0" y="0"/>
          <a:chExt cx="0" cy="0"/>
        </a:xfrm>
      </p:grpSpPr>
      <p:sp>
        <p:nvSpPr>
          <p:cNvPr id="42" name="Shape 42"/>
          <p:cNvSpPr txBox="1">
            <a:spLocks noGrp="1"/>
          </p:cNvSpPr>
          <p:nvPr>
            <p:ph type="ctrTitle"/>
          </p:nvPr>
        </p:nvSpPr>
        <p:spPr>
          <a:xfrm>
            <a:off x="666585" y="2925876"/>
            <a:ext cx="6294285"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6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3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3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3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33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33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33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33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3300"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7"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666585" y="4133917"/>
            <a:ext cx="6294285" cy="659342"/>
          </a:xfrm>
          <a:prstGeom prst="rect">
            <a:avLst/>
          </a:prstGeom>
          <a:noFill/>
          <a:ln>
            <a:noFill/>
          </a:ln>
        </p:spPr>
        <p:txBody>
          <a:bodyPr lIns="91425" tIns="91425" rIns="91425" bIns="91425" anchor="t" anchorCtr="0"/>
          <a:lstStyle>
            <a:lvl1pPr marL="0" marR="0" lvl="0" indent="0" algn="l" rtl="0">
              <a:spcBef>
                <a:spcPts val="300"/>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342900" marR="0" lvl="1" indent="0" algn="ctr" rtl="0">
              <a:spcBef>
                <a:spcPts val="420"/>
              </a:spcBef>
              <a:spcAft>
                <a:spcPts val="0"/>
              </a:spcAft>
              <a:buClr>
                <a:srgbClr val="888888"/>
              </a:buClr>
              <a:buFont typeface="Arial"/>
              <a:buNone/>
              <a:defRPr sz="2100" b="0" i="0" u="none" strike="noStrike" cap="none">
                <a:solidFill>
                  <a:srgbClr val="888888"/>
                </a:solidFill>
                <a:latin typeface="Calibri"/>
                <a:ea typeface="Calibri"/>
                <a:cs typeface="Calibri"/>
                <a:sym typeface="Calibri"/>
              </a:defRPr>
            </a:lvl2pPr>
            <a:lvl3pPr marL="685800" marR="0" lvl="2" indent="0" algn="ctr"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3pPr>
            <a:lvl4pPr marL="1028700" marR="0" lvl="3"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4pPr>
            <a:lvl5pPr marL="1371600" marR="0" lvl="4"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5pPr>
            <a:lvl6pPr marL="1714500" marR="0" lvl="5"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7400" marR="0" lvl="6"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400300" marR="0" lvl="7"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3200" marR="0" lvl="8"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3257" y="205740"/>
            <a:ext cx="2653393" cy="10401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3273" y="1725930"/>
            <a:ext cx="1873377" cy="754380"/>
          </a:xfrm>
          <a:prstGeom prst="rect">
            <a:avLst/>
          </a:prstGeom>
        </p:spPr>
      </p:pic>
      <p:sp>
        <p:nvSpPr>
          <p:cNvPr id="6" name="Slide Number Placeholder 5">
            <a:extLst>
              <a:ext uri="{FF2B5EF4-FFF2-40B4-BE49-F238E27FC236}">
                <a16:creationId xmlns:a16="http://schemas.microsoft.com/office/drawing/2014/main" id="{5B63F730-46CF-4097-9068-DEB22378B04F}"/>
              </a:ext>
            </a:extLst>
          </p:cNvPr>
          <p:cNvSpPr>
            <a:spLocks noGrp="1"/>
          </p:cNvSpPr>
          <p:nvPr>
            <p:ph type="sldNum" sz="quarter" idx="12"/>
          </p:nvPr>
        </p:nvSpPr>
        <p:spPr>
          <a:xfrm>
            <a:off x="8610600" y="6356351"/>
            <a:ext cx="2743200" cy="365125"/>
          </a:xfrm>
          <a:prstGeom prst="rect">
            <a:avLst/>
          </a:prstGeom>
        </p:spPr>
        <p:txBody>
          <a:bodyPr/>
          <a:lstStyle/>
          <a:p>
            <a:fld id="{2E87ED4B-CEC8-449D-93A8-71D8DFE0C65F}" type="slidenum">
              <a:rPr lang="en-US" smtClean="0"/>
              <a:t>‹#›</a:t>
            </a:fld>
            <a:endParaRPr lang="en-US"/>
          </a:p>
        </p:txBody>
      </p:sp>
    </p:spTree>
    <p:extLst>
      <p:ext uri="{BB962C8B-B14F-4D97-AF65-F5344CB8AC3E}">
        <p14:creationId xmlns:p14="http://schemas.microsoft.com/office/powerpoint/2010/main" val="1456426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_Divider_Teamwork">
    <p:bg>
      <p:bgPr>
        <a:blipFill dpi="0" rotWithShape="1">
          <a:blip r:embed="rId2">
            <a:lum/>
          </a:blip>
          <a:srcRect/>
          <a:stretch>
            <a:fillRect/>
          </a:stretch>
        </a:blipFill>
        <a:effectLst/>
      </p:bgPr>
    </p:bg>
    <p:spTree>
      <p:nvGrpSpPr>
        <p:cNvPr id="1" name="Shape 41"/>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3257" y="205740"/>
            <a:ext cx="2653393" cy="104013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3273" y="1725930"/>
            <a:ext cx="1873377" cy="754380"/>
          </a:xfrm>
          <a:prstGeom prst="rect">
            <a:avLst/>
          </a:prstGeom>
        </p:spPr>
      </p:pic>
      <p:sp>
        <p:nvSpPr>
          <p:cNvPr id="9" name="Shape 42"/>
          <p:cNvSpPr txBox="1">
            <a:spLocks noGrp="1"/>
          </p:cNvSpPr>
          <p:nvPr>
            <p:ph type="ctrTitle"/>
          </p:nvPr>
        </p:nvSpPr>
        <p:spPr>
          <a:xfrm>
            <a:off x="666585" y="2925876"/>
            <a:ext cx="6305715"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6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3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3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3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33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33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33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33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3300"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10"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666585" y="4133917"/>
            <a:ext cx="6305715" cy="659342"/>
          </a:xfrm>
          <a:prstGeom prst="rect">
            <a:avLst/>
          </a:prstGeom>
          <a:noFill/>
          <a:ln>
            <a:noFill/>
          </a:ln>
        </p:spPr>
        <p:txBody>
          <a:bodyPr lIns="91425" tIns="91425" rIns="91425" bIns="91425" anchor="t" anchorCtr="0"/>
          <a:lstStyle>
            <a:lvl1pPr marL="0" marR="0" lvl="0" indent="0" algn="l" rtl="0">
              <a:spcBef>
                <a:spcPts val="300"/>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342900" marR="0" lvl="1" indent="0" algn="ctr" rtl="0">
              <a:spcBef>
                <a:spcPts val="420"/>
              </a:spcBef>
              <a:spcAft>
                <a:spcPts val="0"/>
              </a:spcAft>
              <a:buClr>
                <a:srgbClr val="888888"/>
              </a:buClr>
              <a:buFont typeface="Arial"/>
              <a:buNone/>
              <a:defRPr sz="2100" b="0" i="0" u="none" strike="noStrike" cap="none">
                <a:solidFill>
                  <a:srgbClr val="888888"/>
                </a:solidFill>
                <a:latin typeface="Calibri"/>
                <a:ea typeface="Calibri"/>
                <a:cs typeface="Calibri"/>
                <a:sym typeface="Calibri"/>
              </a:defRPr>
            </a:lvl2pPr>
            <a:lvl3pPr marL="685800" marR="0" lvl="2" indent="0" algn="ctr"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3pPr>
            <a:lvl4pPr marL="1028700" marR="0" lvl="3"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4pPr>
            <a:lvl5pPr marL="1371600" marR="0" lvl="4"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5pPr>
            <a:lvl6pPr marL="1714500" marR="0" lvl="5"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7400" marR="0" lvl="6"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400300" marR="0" lvl="7"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3200" marR="0" lvl="8"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sp>
        <p:nvSpPr>
          <p:cNvPr id="6" name="Slide Number Placeholder 5">
            <a:extLst>
              <a:ext uri="{FF2B5EF4-FFF2-40B4-BE49-F238E27FC236}">
                <a16:creationId xmlns:a16="http://schemas.microsoft.com/office/drawing/2014/main" id="{5B63F730-46CF-4097-9068-DEB22378B04F}"/>
              </a:ext>
            </a:extLst>
          </p:cNvPr>
          <p:cNvSpPr>
            <a:spLocks noGrp="1"/>
          </p:cNvSpPr>
          <p:nvPr>
            <p:ph type="sldNum" sz="quarter" idx="12"/>
          </p:nvPr>
        </p:nvSpPr>
        <p:spPr>
          <a:xfrm>
            <a:off x="8610600" y="6356351"/>
            <a:ext cx="2743200" cy="365125"/>
          </a:xfrm>
          <a:prstGeom prst="rect">
            <a:avLst/>
          </a:prstGeom>
        </p:spPr>
        <p:txBody>
          <a:bodyPr/>
          <a:lstStyle/>
          <a:p>
            <a:fld id="{2E87ED4B-CEC8-449D-93A8-71D8DFE0C65F}" type="slidenum">
              <a:rPr lang="en-US" smtClean="0"/>
              <a:t>‹#›</a:t>
            </a:fld>
            <a:endParaRPr lang="en-US"/>
          </a:p>
        </p:txBody>
      </p:sp>
    </p:spTree>
    <p:extLst>
      <p:ext uri="{BB962C8B-B14F-4D97-AF65-F5344CB8AC3E}">
        <p14:creationId xmlns:p14="http://schemas.microsoft.com/office/powerpoint/2010/main" val="4287666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6_Roadway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3257" y="205740"/>
            <a:ext cx="2653393" cy="10401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3273" y="1725930"/>
            <a:ext cx="1873377" cy="754380"/>
          </a:xfrm>
          <a:prstGeom prst="rect">
            <a:avLst/>
          </a:prstGeom>
        </p:spPr>
      </p:pic>
      <p:sp>
        <p:nvSpPr>
          <p:cNvPr id="8" name="Shape 42"/>
          <p:cNvSpPr txBox="1">
            <a:spLocks noGrp="1"/>
          </p:cNvSpPr>
          <p:nvPr>
            <p:ph type="ctrTitle"/>
          </p:nvPr>
        </p:nvSpPr>
        <p:spPr>
          <a:xfrm>
            <a:off x="666585" y="2925876"/>
            <a:ext cx="6294285"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6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3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3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3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33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33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33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33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3300"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666585" y="4133917"/>
            <a:ext cx="6294285" cy="659342"/>
          </a:xfrm>
          <a:prstGeom prst="rect">
            <a:avLst/>
          </a:prstGeom>
          <a:noFill/>
          <a:ln>
            <a:noFill/>
          </a:ln>
        </p:spPr>
        <p:txBody>
          <a:bodyPr lIns="91425" tIns="91425" rIns="91425" bIns="91425" anchor="t" anchorCtr="0"/>
          <a:lstStyle>
            <a:lvl1pPr marL="0" marR="0" lvl="0" indent="0" algn="l" rtl="0">
              <a:spcBef>
                <a:spcPts val="300"/>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342900" marR="0" lvl="1" indent="0" algn="ctr" rtl="0">
              <a:spcBef>
                <a:spcPts val="420"/>
              </a:spcBef>
              <a:spcAft>
                <a:spcPts val="0"/>
              </a:spcAft>
              <a:buClr>
                <a:srgbClr val="888888"/>
              </a:buClr>
              <a:buFont typeface="Arial"/>
              <a:buNone/>
              <a:defRPr sz="2100" b="0" i="0" u="none" strike="noStrike" cap="none">
                <a:solidFill>
                  <a:srgbClr val="888888"/>
                </a:solidFill>
                <a:latin typeface="Calibri"/>
                <a:ea typeface="Calibri"/>
                <a:cs typeface="Calibri"/>
                <a:sym typeface="Calibri"/>
              </a:defRPr>
            </a:lvl2pPr>
            <a:lvl3pPr marL="685800" marR="0" lvl="2" indent="0" algn="ctr"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3pPr>
            <a:lvl4pPr marL="1028700" marR="0" lvl="3"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4pPr>
            <a:lvl5pPr marL="1371600" marR="0" lvl="4"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5pPr>
            <a:lvl6pPr marL="1714500" marR="0" lvl="5"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7400" marR="0" lvl="6"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400300" marR="0" lvl="7"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3200" marR="0" lvl="8"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sp>
        <p:nvSpPr>
          <p:cNvPr id="10" name="Slide Number Placeholder 5">
            <a:extLst>
              <a:ext uri="{FF2B5EF4-FFF2-40B4-BE49-F238E27FC236}">
                <a16:creationId xmlns:a16="http://schemas.microsoft.com/office/drawing/2014/main" id="{5B63F730-46CF-4097-9068-DEB22378B04F}"/>
              </a:ext>
            </a:extLst>
          </p:cNvPr>
          <p:cNvSpPr>
            <a:spLocks noGrp="1"/>
          </p:cNvSpPr>
          <p:nvPr>
            <p:ph type="sldNum" sz="quarter" idx="12"/>
          </p:nvPr>
        </p:nvSpPr>
        <p:spPr>
          <a:xfrm>
            <a:off x="8610600" y="6356351"/>
            <a:ext cx="2743200" cy="365125"/>
          </a:xfrm>
          <a:prstGeom prst="rect">
            <a:avLst/>
          </a:prstGeom>
        </p:spPr>
        <p:txBody>
          <a:bodyPr/>
          <a:lstStyle/>
          <a:p>
            <a:fld id="{2E87ED4B-CEC8-449D-93A8-71D8DFE0C65F}" type="slidenum">
              <a:rPr lang="en-US" smtClean="0"/>
              <a:t>‹#›</a:t>
            </a:fld>
            <a:endParaRPr lang="en-US"/>
          </a:p>
        </p:txBody>
      </p:sp>
    </p:spTree>
    <p:extLst>
      <p:ext uri="{BB962C8B-B14F-4D97-AF65-F5344CB8AC3E}">
        <p14:creationId xmlns:p14="http://schemas.microsoft.com/office/powerpoint/2010/main" val="1857326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Divider_Interch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3257" y="205740"/>
            <a:ext cx="2653393" cy="10401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3273" y="1725930"/>
            <a:ext cx="1873377" cy="754380"/>
          </a:xfrm>
          <a:prstGeom prst="rect">
            <a:avLst/>
          </a:prstGeom>
        </p:spPr>
      </p:pic>
      <p:sp>
        <p:nvSpPr>
          <p:cNvPr id="8" name="Shape 42"/>
          <p:cNvSpPr txBox="1">
            <a:spLocks noGrp="1"/>
          </p:cNvSpPr>
          <p:nvPr>
            <p:ph type="ctrTitle"/>
          </p:nvPr>
        </p:nvSpPr>
        <p:spPr>
          <a:xfrm>
            <a:off x="666585" y="2925876"/>
            <a:ext cx="6305715"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6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3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3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3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33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33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33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33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3300"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666585" y="4133917"/>
            <a:ext cx="6305715" cy="659342"/>
          </a:xfrm>
          <a:prstGeom prst="rect">
            <a:avLst/>
          </a:prstGeom>
          <a:noFill/>
          <a:ln>
            <a:noFill/>
          </a:ln>
        </p:spPr>
        <p:txBody>
          <a:bodyPr lIns="91425" tIns="91425" rIns="91425" bIns="91425" anchor="t" anchorCtr="0"/>
          <a:lstStyle>
            <a:lvl1pPr marL="0" marR="0" lvl="0" indent="0" algn="l" rtl="0">
              <a:spcBef>
                <a:spcPts val="300"/>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342900" marR="0" lvl="1" indent="0" algn="ctr" rtl="0">
              <a:spcBef>
                <a:spcPts val="420"/>
              </a:spcBef>
              <a:spcAft>
                <a:spcPts val="0"/>
              </a:spcAft>
              <a:buClr>
                <a:srgbClr val="888888"/>
              </a:buClr>
              <a:buFont typeface="Arial"/>
              <a:buNone/>
              <a:defRPr sz="2100" b="0" i="0" u="none" strike="noStrike" cap="none">
                <a:solidFill>
                  <a:srgbClr val="888888"/>
                </a:solidFill>
                <a:latin typeface="Calibri"/>
                <a:ea typeface="Calibri"/>
                <a:cs typeface="Calibri"/>
                <a:sym typeface="Calibri"/>
              </a:defRPr>
            </a:lvl2pPr>
            <a:lvl3pPr marL="685800" marR="0" lvl="2" indent="0" algn="ctr"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3pPr>
            <a:lvl4pPr marL="1028700" marR="0" lvl="3"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4pPr>
            <a:lvl5pPr marL="1371600" marR="0" lvl="4"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5pPr>
            <a:lvl6pPr marL="1714500" marR="0" lvl="5"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7400" marR="0" lvl="6"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400300" marR="0" lvl="7"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3200" marR="0" lvl="8"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sp>
        <p:nvSpPr>
          <p:cNvPr id="10" name="Slide Number Placeholder 5">
            <a:extLst>
              <a:ext uri="{FF2B5EF4-FFF2-40B4-BE49-F238E27FC236}">
                <a16:creationId xmlns:a16="http://schemas.microsoft.com/office/drawing/2014/main" id="{5B63F730-46CF-4097-9068-DEB22378B04F}"/>
              </a:ext>
            </a:extLst>
          </p:cNvPr>
          <p:cNvSpPr>
            <a:spLocks noGrp="1"/>
          </p:cNvSpPr>
          <p:nvPr>
            <p:ph type="sldNum" sz="quarter" idx="12"/>
          </p:nvPr>
        </p:nvSpPr>
        <p:spPr>
          <a:xfrm>
            <a:off x="8610600" y="6356351"/>
            <a:ext cx="2743200" cy="365125"/>
          </a:xfrm>
          <a:prstGeom prst="rect">
            <a:avLst/>
          </a:prstGeom>
        </p:spPr>
        <p:txBody>
          <a:bodyPr/>
          <a:lstStyle/>
          <a:p>
            <a:fld id="{2E87ED4B-CEC8-449D-93A8-71D8DFE0C65F}" type="slidenum">
              <a:rPr lang="en-US" smtClean="0"/>
              <a:t>‹#›</a:t>
            </a:fld>
            <a:endParaRPr lang="en-US"/>
          </a:p>
        </p:txBody>
      </p:sp>
    </p:spTree>
    <p:extLst>
      <p:ext uri="{BB962C8B-B14F-4D97-AF65-F5344CB8AC3E}">
        <p14:creationId xmlns:p14="http://schemas.microsoft.com/office/powerpoint/2010/main" val="1296946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7_Divider_Interch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3257" y="205740"/>
            <a:ext cx="2653393" cy="10401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3273" y="1725930"/>
            <a:ext cx="1873377" cy="754380"/>
          </a:xfrm>
          <a:prstGeom prst="rect">
            <a:avLst/>
          </a:prstGeom>
        </p:spPr>
      </p:pic>
      <p:sp>
        <p:nvSpPr>
          <p:cNvPr id="8" name="Shape 42"/>
          <p:cNvSpPr txBox="1">
            <a:spLocks noGrp="1"/>
          </p:cNvSpPr>
          <p:nvPr>
            <p:ph type="ctrTitle"/>
          </p:nvPr>
        </p:nvSpPr>
        <p:spPr>
          <a:xfrm>
            <a:off x="666585" y="2925876"/>
            <a:ext cx="6317145"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6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3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3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3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33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33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33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33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3300"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666585" y="4133917"/>
            <a:ext cx="6317145" cy="659342"/>
          </a:xfrm>
          <a:prstGeom prst="rect">
            <a:avLst/>
          </a:prstGeom>
          <a:noFill/>
          <a:ln>
            <a:noFill/>
          </a:ln>
        </p:spPr>
        <p:txBody>
          <a:bodyPr lIns="91425" tIns="91425" rIns="91425" bIns="91425" anchor="t" anchorCtr="0"/>
          <a:lstStyle>
            <a:lvl1pPr marL="0" marR="0" lvl="0" indent="0" algn="l" rtl="0">
              <a:spcBef>
                <a:spcPts val="300"/>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342900" marR="0" lvl="1" indent="0" algn="ctr" rtl="0">
              <a:spcBef>
                <a:spcPts val="420"/>
              </a:spcBef>
              <a:spcAft>
                <a:spcPts val="0"/>
              </a:spcAft>
              <a:buClr>
                <a:srgbClr val="888888"/>
              </a:buClr>
              <a:buFont typeface="Arial"/>
              <a:buNone/>
              <a:defRPr sz="2100" b="0" i="0" u="none" strike="noStrike" cap="none">
                <a:solidFill>
                  <a:srgbClr val="888888"/>
                </a:solidFill>
                <a:latin typeface="Calibri"/>
                <a:ea typeface="Calibri"/>
                <a:cs typeface="Calibri"/>
                <a:sym typeface="Calibri"/>
              </a:defRPr>
            </a:lvl2pPr>
            <a:lvl3pPr marL="685800" marR="0" lvl="2" indent="0" algn="ctr"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3pPr>
            <a:lvl4pPr marL="1028700" marR="0" lvl="3"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4pPr>
            <a:lvl5pPr marL="1371600" marR="0" lvl="4"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5pPr>
            <a:lvl6pPr marL="1714500" marR="0" lvl="5"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7400" marR="0" lvl="6"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400300" marR="0" lvl="7"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3200" marR="0" lvl="8"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sp>
        <p:nvSpPr>
          <p:cNvPr id="10" name="Slide Number Placeholder 5">
            <a:extLst>
              <a:ext uri="{FF2B5EF4-FFF2-40B4-BE49-F238E27FC236}">
                <a16:creationId xmlns:a16="http://schemas.microsoft.com/office/drawing/2014/main" id="{5B63F730-46CF-4097-9068-DEB22378B04F}"/>
              </a:ext>
            </a:extLst>
          </p:cNvPr>
          <p:cNvSpPr>
            <a:spLocks noGrp="1"/>
          </p:cNvSpPr>
          <p:nvPr>
            <p:ph type="sldNum" sz="quarter" idx="12"/>
          </p:nvPr>
        </p:nvSpPr>
        <p:spPr>
          <a:xfrm>
            <a:off x="8610600" y="6356351"/>
            <a:ext cx="2743200" cy="365125"/>
          </a:xfrm>
          <a:prstGeom prst="rect">
            <a:avLst/>
          </a:prstGeom>
        </p:spPr>
        <p:txBody>
          <a:bodyPr/>
          <a:lstStyle/>
          <a:p>
            <a:fld id="{2E87ED4B-CEC8-449D-93A8-71D8DFE0C65F}" type="slidenum">
              <a:rPr lang="en-US" smtClean="0"/>
              <a:t>‹#›</a:t>
            </a:fld>
            <a:endParaRPr lang="en-US"/>
          </a:p>
        </p:txBody>
      </p:sp>
    </p:spTree>
    <p:extLst>
      <p:ext uri="{BB962C8B-B14F-4D97-AF65-F5344CB8AC3E}">
        <p14:creationId xmlns:p14="http://schemas.microsoft.com/office/powerpoint/2010/main" val="2380616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6_Finance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3257" y="205740"/>
            <a:ext cx="2653393" cy="10401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3273" y="1725930"/>
            <a:ext cx="1873377" cy="754380"/>
          </a:xfrm>
          <a:prstGeom prst="rect">
            <a:avLst/>
          </a:prstGeom>
        </p:spPr>
      </p:pic>
      <p:sp>
        <p:nvSpPr>
          <p:cNvPr id="8" name="Shape 42"/>
          <p:cNvSpPr txBox="1">
            <a:spLocks noGrp="1"/>
          </p:cNvSpPr>
          <p:nvPr>
            <p:ph type="ctrTitle"/>
          </p:nvPr>
        </p:nvSpPr>
        <p:spPr>
          <a:xfrm>
            <a:off x="666585" y="2925876"/>
            <a:ext cx="6305715"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6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3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3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3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33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33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33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33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3300"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666585" y="4133917"/>
            <a:ext cx="6305715" cy="659342"/>
          </a:xfrm>
          <a:prstGeom prst="rect">
            <a:avLst/>
          </a:prstGeom>
          <a:noFill/>
          <a:ln>
            <a:noFill/>
          </a:ln>
        </p:spPr>
        <p:txBody>
          <a:bodyPr lIns="91425" tIns="91425" rIns="91425" bIns="91425" anchor="t" anchorCtr="0"/>
          <a:lstStyle>
            <a:lvl1pPr marL="0" marR="0" lvl="0" indent="0" algn="l" rtl="0">
              <a:spcBef>
                <a:spcPts val="300"/>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342900" marR="0" lvl="1" indent="0" algn="ctr" rtl="0">
              <a:spcBef>
                <a:spcPts val="420"/>
              </a:spcBef>
              <a:spcAft>
                <a:spcPts val="0"/>
              </a:spcAft>
              <a:buClr>
                <a:srgbClr val="888888"/>
              </a:buClr>
              <a:buFont typeface="Arial"/>
              <a:buNone/>
              <a:defRPr sz="2100" b="0" i="0" u="none" strike="noStrike" cap="none">
                <a:solidFill>
                  <a:srgbClr val="888888"/>
                </a:solidFill>
                <a:latin typeface="Calibri"/>
                <a:ea typeface="Calibri"/>
                <a:cs typeface="Calibri"/>
                <a:sym typeface="Calibri"/>
              </a:defRPr>
            </a:lvl2pPr>
            <a:lvl3pPr marL="685800" marR="0" lvl="2" indent="0" algn="ctr"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3pPr>
            <a:lvl4pPr marL="1028700" marR="0" lvl="3"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4pPr>
            <a:lvl5pPr marL="1371600" marR="0" lvl="4" indent="0" algn="ctr" rtl="0">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5pPr>
            <a:lvl6pPr marL="1714500" marR="0" lvl="5"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7400" marR="0" lvl="6"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400300" marR="0" lvl="7"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3200" marR="0" lvl="8" indent="0"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sp>
        <p:nvSpPr>
          <p:cNvPr id="10" name="Slide Number Placeholder 5">
            <a:extLst>
              <a:ext uri="{FF2B5EF4-FFF2-40B4-BE49-F238E27FC236}">
                <a16:creationId xmlns:a16="http://schemas.microsoft.com/office/drawing/2014/main" id="{5B63F730-46CF-4097-9068-DEB22378B04F}"/>
              </a:ext>
            </a:extLst>
          </p:cNvPr>
          <p:cNvSpPr>
            <a:spLocks noGrp="1"/>
          </p:cNvSpPr>
          <p:nvPr>
            <p:ph type="sldNum" sz="quarter" idx="12"/>
          </p:nvPr>
        </p:nvSpPr>
        <p:spPr>
          <a:xfrm>
            <a:off x="8610600" y="6356351"/>
            <a:ext cx="2743200" cy="365125"/>
          </a:xfrm>
          <a:prstGeom prst="rect">
            <a:avLst/>
          </a:prstGeom>
        </p:spPr>
        <p:txBody>
          <a:bodyPr/>
          <a:lstStyle/>
          <a:p>
            <a:fld id="{2E87ED4B-CEC8-449D-93A8-71D8DFE0C65F}" type="slidenum">
              <a:rPr lang="en-US" smtClean="0"/>
              <a:t>‹#›</a:t>
            </a:fld>
            <a:endParaRPr lang="en-US"/>
          </a:p>
        </p:txBody>
      </p:sp>
    </p:spTree>
    <p:extLst>
      <p:ext uri="{BB962C8B-B14F-4D97-AF65-F5344CB8AC3E}">
        <p14:creationId xmlns:p14="http://schemas.microsoft.com/office/powerpoint/2010/main" val="3382763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AC83-692E-4107-A1D3-9607184930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0792EB-4236-4F63-9F82-B68C231F1A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5209ED7-A0BB-42C7-B0EE-30FC33C2D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DAE45-3148-493D-9998-058EE8568E9F}"/>
              </a:ext>
            </a:extLst>
          </p:cNvPr>
          <p:cNvSpPr>
            <a:spLocks noGrp="1"/>
          </p:cNvSpPr>
          <p:nvPr>
            <p:ph type="sldNum" sz="quarter" idx="12"/>
          </p:nvPr>
        </p:nvSpPr>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2201742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215A-FC4F-4E7C-82E4-A5962B080E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478DB-0947-4C27-82C7-88E1CA641DBF}"/>
              </a:ext>
            </a:extLst>
          </p:cNvPr>
          <p:cNvSpPr>
            <a:spLocks noGrp="1"/>
          </p:cNvSpPr>
          <p:nvPr>
            <p:ph sz="half" idx="1"/>
          </p:nvPr>
        </p:nvSpPr>
        <p:spPr>
          <a:xfrm>
            <a:off x="700180" y="1428811"/>
            <a:ext cx="5156200" cy="45579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71BE0B-37AF-4AE0-A54F-45039A1B8677}"/>
              </a:ext>
            </a:extLst>
          </p:cNvPr>
          <p:cNvSpPr>
            <a:spLocks noGrp="1"/>
          </p:cNvSpPr>
          <p:nvPr>
            <p:ph sz="half" idx="2"/>
          </p:nvPr>
        </p:nvSpPr>
        <p:spPr>
          <a:xfrm>
            <a:off x="6197600" y="1428811"/>
            <a:ext cx="5156200" cy="45579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D504A256-60CC-4D71-A0D6-4EEA7F1EA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B422A-1270-4A64-AE75-24B6F5876D71}"/>
              </a:ext>
            </a:extLst>
          </p:cNvPr>
          <p:cNvSpPr>
            <a:spLocks noGrp="1"/>
          </p:cNvSpPr>
          <p:nvPr>
            <p:ph type="sldNum" sz="quarter" idx="12"/>
          </p:nvPr>
        </p:nvSpPr>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1276963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1798-DFFE-4F71-978E-809981825558}"/>
              </a:ext>
            </a:extLst>
          </p:cNvPr>
          <p:cNvSpPr>
            <a:spLocks noGrp="1"/>
          </p:cNvSpPr>
          <p:nvPr>
            <p:ph type="title"/>
          </p:nvPr>
        </p:nvSpPr>
        <p:spPr>
          <a:xfrm>
            <a:off x="701615" y="365126"/>
            <a:ext cx="1065430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2FF5F-85C2-4B7C-903D-DEF337D29736}"/>
              </a:ext>
            </a:extLst>
          </p:cNvPr>
          <p:cNvSpPr>
            <a:spLocks noGrp="1"/>
          </p:cNvSpPr>
          <p:nvPr>
            <p:ph type="body" idx="1"/>
          </p:nvPr>
        </p:nvSpPr>
        <p:spPr>
          <a:xfrm>
            <a:off x="70229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1E5EAF-8113-4078-8371-2757B00AB474}"/>
              </a:ext>
            </a:extLst>
          </p:cNvPr>
          <p:cNvSpPr>
            <a:spLocks noGrp="1"/>
          </p:cNvSpPr>
          <p:nvPr>
            <p:ph sz="half" idx="2"/>
          </p:nvPr>
        </p:nvSpPr>
        <p:spPr>
          <a:xfrm>
            <a:off x="702298" y="2505075"/>
            <a:ext cx="515831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A02821-1C51-40EA-BDD1-8FD3C43D74D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90A6208-EF75-4B1B-81D0-988D835C534E}"/>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29C529E-C0A8-449D-8D04-32F5DE624C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FCE3BD-72BB-418C-810D-43361A1DC68C}"/>
              </a:ext>
            </a:extLst>
          </p:cNvPr>
          <p:cNvSpPr>
            <a:spLocks noGrp="1"/>
          </p:cNvSpPr>
          <p:nvPr>
            <p:ph type="sldNum" sz="quarter" idx="12"/>
          </p:nvPr>
        </p:nvSpPr>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4168471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6FE3-45F6-45F4-8D90-0ACA5A12BB80}"/>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0F9B6B3-99A9-4645-B9A4-EABB170206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30C377-8D3C-4E52-A408-56A61E743597}"/>
              </a:ext>
            </a:extLst>
          </p:cNvPr>
          <p:cNvSpPr>
            <a:spLocks noGrp="1"/>
          </p:cNvSpPr>
          <p:nvPr>
            <p:ph type="sldNum" sz="quarter" idx="12"/>
          </p:nvPr>
        </p:nvSpPr>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2404831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BC9F5E-9BFC-44FC-819A-CF3B5936D8F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5092C8-F938-4A7E-A323-29AFC04FE6B2}"/>
              </a:ext>
            </a:extLst>
          </p:cNvPr>
          <p:cNvSpPr>
            <a:spLocks noGrp="1"/>
          </p:cNvSpPr>
          <p:nvPr>
            <p:ph type="sldNum" sz="quarter" idx="12"/>
          </p:nvPr>
        </p:nvSpPr>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1093949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D26A-09DA-433F-9C97-F25E7E3275FA}"/>
              </a:ext>
            </a:extLst>
          </p:cNvPr>
          <p:cNvSpPr>
            <a:spLocks noGrp="1"/>
          </p:cNvSpPr>
          <p:nvPr>
            <p:ph type="title"/>
          </p:nvPr>
        </p:nvSpPr>
        <p:spPr>
          <a:xfrm>
            <a:off x="713799"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F94FA4-0656-4DB6-8B40-559E72173AD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CD40D9-82DF-4C76-8FF8-76EDFA9F58B4}"/>
              </a:ext>
            </a:extLst>
          </p:cNvPr>
          <p:cNvSpPr>
            <a:spLocks noGrp="1"/>
          </p:cNvSpPr>
          <p:nvPr>
            <p:ph type="body" sz="half" idx="2"/>
          </p:nvPr>
        </p:nvSpPr>
        <p:spPr>
          <a:xfrm>
            <a:off x="71379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310AD044-DE9D-48ED-9EA5-FD9B2F0DD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28DE2-D1D0-4CEE-A040-76E0857371FD}"/>
              </a:ext>
            </a:extLst>
          </p:cNvPr>
          <p:cNvSpPr>
            <a:spLocks noGrp="1"/>
          </p:cNvSpPr>
          <p:nvPr>
            <p:ph type="sldNum" sz="quarter" idx="12"/>
          </p:nvPr>
        </p:nvSpPr>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857438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9722-42C6-4DDF-807A-815CF79AB76B}"/>
              </a:ext>
            </a:extLst>
          </p:cNvPr>
          <p:cNvSpPr>
            <a:spLocks noGrp="1"/>
          </p:cNvSpPr>
          <p:nvPr>
            <p:ph type="title"/>
          </p:nvPr>
        </p:nvSpPr>
        <p:spPr>
          <a:xfrm>
            <a:off x="713803"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B4E520-AEEF-4868-8EA4-436BF0258C9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B34912-40DA-42D1-998E-63909F5430A7}"/>
              </a:ext>
            </a:extLst>
          </p:cNvPr>
          <p:cNvSpPr>
            <a:spLocks noGrp="1"/>
          </p:cNvSpPr>
          <p:nvPr>
            <p:ph type="body" sz="half" idx="2"/>
          </p:nvPr>
        </p:nvSpPr>
        <p:spPr>
          <a:xfrm>
            <a:off x="713803"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FAB54E58-7A4D-4822-B4AB-D1109F82FF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2C0FD-9E3B-4098-86B8-C831DB6C1E75}"/>
              </a:ext>
            </a:extLst>
          </p:cNvPr>
          <p:cNvSpPr>
            <a:spLocks noGrp="1"/>
          </p:cNvSpPr>
          <p:nvPr>
            <p:ph type="sldNum" sz="quarter" idx="12"/>
          </p:nvPr>
        </p:nvSpPr>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8312951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8.png"/><Relationship Id="rId5" Type="http://schemas.openxmlformats.org/officeDocument/2006/relationships/slideLayout" Target="../slideLayouts/slideLayout7.xml"/><Relationship Id="rId10" Type="http://schemas.openxmlformats.org/officeDocument/2006/relationships/image" Target="../media/image7.png"/><Relationship Id="rId4" Type="http://schemas.openxmlformats.org/officeDocument/2006/relationships/slideLayout" Target="../slideLayouts/slideLayout6.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1.jp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331622"/>
      </p:ext>
    </p:extLst>
  </p:cSld>
  <p:clrMap bg1="lt1" tx1="dk1" bg2="lt2" tx2="dk2" accent1="accent1" accent2="accent2" accent3="accent3" accent4="accent4" accent5="accent5" accent6="accent6" hlink="hlink" folHlink="folHlink"/>
  <p:sldLayoutIdLst>
    <p:sldLayoutId id="2147483811" r:id="rId1"/>
    <p:sldLayoutId id="2147483812" r:id="rId2"/>
  </p:sldLayoutIdLst>
  <p:hf hdr="0" ftr="0" dt="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0B844F-D37F-4FF6-951C-49C27CB39700}"/>
              </a:ext>
            </a:extLst>
          </p:cNvPr>
          <p:cNvSpPr>
            <a:spLocks noGrp="1"/>
          </p:cNvSpPr>
          <p:nvPr>
            <p:ph type="title"/>
          </p:nvPr>
        </p:nvSpPr>
        <p:spPr>
          <a:xfrm>
            <a:off x="711200" y="834224"/>
            <a:ext cx="10642600" cy="42938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659AB39D-DED2-4A1D-9863-08AF8922BA30}"/>
              </a:ext>
            </a:extLst>
          </p:cNvPr>
          <p:cNvSpPr>
            <a:spLocks noGrp="1"/>
          </p:cNvSpPr>
          <p:nvPr>
            <p:ph type="body" idx="1"/>
          </p:nvPr>
        </p:nvSpPr>
        <p:spPr>
          <a:xfrm>
            <a:off x="711200" y="1504789"/>
            <a:ext cx="1064260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5DB391-04B0-432B-8BDF-EE81D6BB1A16}"/>
              </a:ext>
            </a:extLst>
          </p:cNvPr>
          <p:cNvSpPr>
            <a:spLocks noGrp="1"/>
          </p:cNvSpPr>
          <p:nvPr>
            <p:ph type="ftr" sz="quarter" idx="3"/>
          </p:nvPr>
        </p:nvSpPr>
        <p:spPr>
          <a:xfrm>
            <a:off x="711200" y="6356351"/>
            <a:ext cx="6295390" cy="365125"/>
          </a:xfrm>
          <a:prstGeom prst="rect">
            <a:avLst/>
          </a:prstGeom>
        </p:spPr>
        <p:txBody>
          <a:bodyPr vert="horz" lIns="91440" tIns="45720" rIns="91440" bIns="45720" rtlCol="0" anchor="ctr"/>
          <a:lstStyle>
            <a:lvl1pPr algn="l">
              <a:defRPr sz="1000">
                <a:solidFill>
                  <a:srgbClr val="00263A"/>
                </a:solidFill>
              </a:defRPr>
            </a:lvl1pPr>
          </a:lstStyle>
          <a:p>
            <a:endParaRPr lang="en-US" dirty="0"/>
          </a:p>
        </p:txBody>
      </p:sp>
      <p:sp>
        <p:nvSpPr>
          <p:cNvPr id="6" name="Slide Number Placeholder 5">
            <a:extLst>
              <a:ext uri="{FF2B5EF4-FFF2-40B4-BE49-F238E27FC236}">
                <a16:creationId xmlns:a16="http://schemas.microsoft.com/office/drawing/2014/main" id="{1CC11AD8-30D2-468E-B040-A9B2F1F74DD8}"/>
              </a:ext>
            </a:extLst>
          </p:cNvPr>
          <p:cNvSpPr>
            <a:spLocks noGrp="1"/>
          </p:cNvSpPr>
          <p:nvPr>
            <p:ph type="sldNum" sz="quarter" idx="4"/>
          </p:nvPr>
        </p:nvSpPr>
        <p:spPr>
          <a:xfrm>
            <a:off x="10915650" y="6356351"/>
            <a:ext cx="438150" cy="365125"/>
          </a:xfrm>
          <a:prstGeom prst="rect">
            <a:avLst/>
          </a:prstGeom>
        </p:spPr>
        <p:txBody>
          <a:bodyPr vert="horz" lIns="91440" tIns="45720" rIns="91440" bIns="45720" rtlCol="0" anchor="ctr"/>
          <a:lstStyle>
            <a:lvl1pPr algn="r">
              <a:defRPr sz="1000">
                <a:solidFill>
                  <a:srgbClr val="00263A"/>
                </a:solidFill>
              </a:defRPr>
            </a:lvl1pPr>
          </a:lstStyle>
          <a:p>
            <a:fld id="{7F7A3998-3EF2-4A6F-A0F8-D0C2F95C61E0}" type="slidenum">
              <a:rPr lang="en-US" smtClean="0"/>
              <a:pPr/>
              <a:t>‹#›</a:t>
            </a:fld>
            <a:endParaRPr lang="en-US" dirty="0"/>
          </a:p>
        </p:txBody>
      </p:sp>
      <p:sp>
        <p:nvSpPr>
          <p:cNvPr id="19" name="Rectangle 18">
            <a:extLst>
              <a:ext uri="{FF2B5EF4-FFF2-40B4-BE49-F238E27FC236}">
                <a16:creationId xmlns:a16="http://schemas.microsoft.com/office/drawing/2014/main" id="{3BCDF77A-7A29-4E17-A670-34A147D7E37D}"/>
              </a:ext>
            </a:extLst>
          </p:cNvPr>
          <p:cNvSpPr/>
          <p:nvPr/>
        </p:nvSpPr>
        <p:spPr>
          <a:xfrm>
            <a:off x="711200" y="457200"/>
            <a:ext cx="16256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rcRect/>
          <a:stretch/>
        </p:blipFill>
        <p:spPr>
          <a:xfrm>
            <a:off x="9284647" y="6230112"/>
            <a:ext cx="1448123" cy="537650"/>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59741" y="5989320"/>
            <a:ext cx="1859444" cy="732156"/>
          </a:xfrm>
          <a:prstGeom prst="rect">
            <a:avLst/>
          </a:prstGeom>
        </p:spPr>
      </p:pic>
    </p:spTree>
    <p:extLst>
      <p:ext uri="{BB962C8B-B14F-4D97-AF65-F5344CB8AC3E}">
        <p14:creationId xmlns:p14="http://schemas.microsoft.com/office/powerpoint/2010/main" val="3053661782"/>
      </p:ext>
    </p:extLst>
  </p:cSld>
  <p:clrMap bg1="lt1" tx1="dk1" bg2="lt2" tx2="dk2" accent1="accent1" accent2="accent2" accent3="accent3" accent4="accent4" accent5="accent5" accent6="accent6" hlink="hlink" folHlink="folHlink"/>
  <p:sldLayoutIdLst>
    <p:sldLayoutId id="2147483761" r:id="rId1"/>
    <p:sldLayoutId id="2147483763" r:id="rId2"/>
    <p:sldLayoutId id="2147483764" r:id="rId3"/>
    <p:sldLayoutId id="2147483765" r:id="rId4"/>
    <p:sldLayoutId id="2147483766" r:id="rId5"/>
    <p:sldLayoutId id="2147483767" r:id="rId6"/>
    <p:sldLayoutId id="2147483768" r:id="rId7"/>
  </p:sldLayoutIdLs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7AC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AC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7AC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7AC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7AC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C2937-C8B5-40E8-994A-23D9AD409F51}"/>
              </a:ext>
            </a:extLst>
          </p:cNvPr>
          <p:cNvSpPr>
            <a:spLocks noGrp="1"/>
          </p:cNvSpPr>
          <p:nvPr>
            <p:ph type="title"/>
          </p:nvPr>
        </p:nvSpPr>
        <p:spPr>
          <a:xfrm>
            <a:off x="711200" y="751418"/>
            <a:ext cx="10642600" cy="59499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8F50BBF-C5D5-419F-A46D-2AC6E45C197F}"/>
              </a:ext>
            </a:extLst>
          </p:cNvPr>
          <p:cNvSpPr>
            <a:spLocks noGrp="1"/>
          </p:cNvSpPr>
          <p:nvPr>
            <p:ph type="body" idx="1"/>
          </p:nvPr>
        </p:nvSpPr>
        <p:spPr>
          <a:xfrm>
            <a:off x="711200" y="1504154"/>
            <a:ext cx="1064260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7FF3866-AC0E-4FF9-B236-EA139DBA25AE}"/>
              </a:ext>
            </a:extLst>
          </p:cNvPr>
          <p:cNvSpPr>
            <a:spLocks noGrp="1"/>
          </p:cNvSpPr>
          <p:nvPr>
            <p:ph type="ftr" sz="quarter" idx="3"/>
          </p:nvPr>
        </p:nvSpPr>
        <p:spPr>
          <a:xfrm>
            <a:off x="711200" y="6356351"/>
            <a:ext cx="6215380" cy="365125"/>
          </a:xfrm>
          <a:prstGeom prst="rect">
            <a:avLst/>
          </a:prstGeom>
        </p:spPr>
        <p:txBody>
          <a:bodyPr vert="horz" lIns="91440" tIns="45720" rIns="91440" bIns="45720" rtlCol="0" anchor="ctr"/>
          <a:lstStyle>
            <a:lvl1pPr algn="l">
              <a:defRPr sz="1000">
                <a:solidFill>
                  <a:srgbClr val="00263A"/>
                </a:solidFill>
              </a:defRPr>
            </a:lvl1pPr>
          </a:lstStyle>
          <a:p>
            <a:endParaRPr lang="en-US" dirty="0"/>
          </a:p>
        </p:txBody>
      </p:sp>
      <p:sp>
        <p:nvSpPr>
          <p:cNvPr id="6" name="Slide Number Placeholder 5">
            <a:extLst>
              <a:ext uri="{FF2B5EF4-FFF2-40B4-BE49-F238E27FC236}">
                <a16:creationId xmlns:a16="http://schemas.microsoft.com/office/drawing/2014/main" id="{965BD051-5E79-45DF-A27D-212F36421DA1}"/>
              </a:ext>
            </a:extLst>
          </p:cNvPr>
          <p:cNvSpPr>
            <a:spLocks noGrp="1"/>
          </p:cNvSpPr>
          <p:nvPr>
            <p:ph type="sldNum" sz="quarter" idx="4"/>
          </p:nvPr>
        </p:nvSpPr>
        <p:spPr>
          <a:xfrm>
            <a:off x="10732770" y="6356351"/>
            <a:ext cx="621030" cy="365125"/>
          </a:xfrm>
          <a:prstGeom prst="rect">
            <a:avLst/>
          </a:prstGeom>
        </p:spPr>
        <p:txBody>
          <a:bodyPr vert="horz" lIns="91440" tIns="45720" rIns="91440" bIns="45720" rtlCol="0" anchor="ctr"/>
          <a:lstStyle>
            <a:lvl1pPr algn="r">
              <a:defRPr sz="1000">
                <a:solidFill>
                  <a:srgbClr val="00263A"/>
                </a:solidFill>
              </a:defRPr>
            </a:lvl1pPr>
          </a:lstStyle>
          <a:p>
            <a:fld id="{ED4F3CC7-DADC-437C-91BB-23049EFE7EF4}" type="slidenum">
              <a:rPr lang="en-US" smtClean="0"/>
              <a:pPr/>
              <a:t>‹#›</a:t>
            </a:fld>
            <a:endParaRPr lang="en-US" dirty="0"/>
          </a:p>
        </p:txBody>
      </p:sp>
      <p:sp>
        <p:nvSpPr>
          <p:cNvPr id="7" name="Rectangle 6">
            <a:extLst>
              <a:ext uri="{FF2B5EF4-FFF2-40B4-BE49-F238E27FC236}">
                <a16:creationId xmlns:a16="http://schemas.microsoft.com/office/drawing/2014/main" id="{E2299BD6-3310-4288-A0EA-E40258896544}"/>
              </a:ext>
            </a:extLst>
          </p:cNvPr>
          <p:cNvSpPr/>
          <p:nvPr/>
        </p:nvSpPr>
        <p:spPr>
          <a:xfrm>
            <a:off x="711200" y="457200"/>
            <a:ext cx="16256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4647" y="6207369"/>
            <a:ext cx="1448123" cy="583137"/>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59741" y="5989320"/>
            <a:ext cx="1859444" cy="732156"/>
          </a:xfrm>
          <a:prstGeom prst="rect">
            <a:avLst/>
          </a:prstGeom>
        </p:spPr>
      </p:pic>
    </p:spTree>
    <p:extLst>
      <p:ext uri="{BB962C8B-B14F-4D97-AF65-F5344CB8AC3E}">
        <p14:creationId xmlns:p14="http://schemas.microsoft.com/office/powerpoint/2010/main" val="2823799452"/>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5" r:id="rId3"/>
    <p:sldLayoutId id="2147483706" r:id="rId4"/>
    <p:sldLayoutId id="2147483708" r:id="rId5"/>
    <p:sldLayoutId id="2147483709" r:id="rId6"/>
  </p:sldLayoutIdLst>
  <p:hf hdr="0" ftr="0" dt="0"/>
  <p:txStyles>
    <p:titleStyle>
      <a:lvl1pPr algn="l" defTabSz="914400" rtl="0" eaLnBrk="1" latinLnBrk="0" hangingPunct="1">
        <a:lnSpc>
          <a:spcPct val="90000"/>
        </a:lnSpc>
        <a:spcBef>
          <a:spcPct val="0"/>
        </a:spcBef>
        <a:buNone/>
        <a:defRPr sz="4000" b="1" kern="1200">
          <a:solidFill>
            <a:schemeClr val="tx1"/>
          </a:solidFill>
          <a:latin typeface="Georgia" panose="02040502050405020303" pitchFamily="18" charset="0"/>
          <a:ea typeface="+mj-ea"/>
          <a:cs typeface="+mj-cs"/>
        </a:defRPr>
      </a:lvl1pPr>
    </p:titleStyle>
    <p:bodyStyle>
      <a:lvl1pPr marL="514350" indent="-51435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371600" indent="-4572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4E0084-D45F-454B-B670-C4025617231D}"/>
              </a:ext>
            </a:extLst>
          </p:cNvPr>
          <p:cNvSpPr>
            <a:spLocks noGrp="1"/>
          </p:cNvSpPr>
          <p:nvPr>
            <p:ph type="title"/>
          </p:nvPr>
        </p:nvSpPr>
        <p:spPr>
          <a:xfrm>
            <a:off x="711200" y="365126"/>
            <a:ext cx="10642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CCF9F77-3105-4EA9-99AC-FAF6FA7584FB}"/>
              </a:ext>
            </a:extLst>
          </p:cNvPr>
          <p:cNvSpPr>
            <a:spLocks noGrp="1"/>
          </p:cNvSpPr>
          <p:nvPr>
            <p:ph type="body" idx="1"/>
          </p:nvPr>
        </p:nvSpPr>
        <p:spPr>
          <a:xfrm>
            <a:off x="711200" y="1782763"/>
            <a:ext cx="10642600" cy="43942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BF66F8-3D40-44C6-9159-F21624BEB29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45BB797-C0D8-42C3-850A-A4D7DF3512E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8FF30B-C878-4BBC-BAB3-6D7B5AB912BF}"/>
              </a:ext>
            </a:extLst>
          </p:cNvPr>
          <p:cNvSpPr>
            <a:spLocks noGrp="1"/>
          </p:cNvSpPr>
          <p:nvPr>
            <p:ph type="sldNum" sz="quarter" idx="4"/>
          </p:nvPr>
        </p:nvSpPr>
        <p:spPr>
          <a:xfrm>
            <a:off x="8439912" y="6392927"/>
            <a:ext cx="316687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AEDDE2-B843-426A-8E53-A633F99F7015}" type="slidenum">
              <a:rPr lang="en-US" smtClean="0"/>
              <a:t>‹#›</a:t>
            </a:fld>
            <a:endParaRPr lang="en-US" dirty="0"/>
          </a:p>
        </p:txBody>
      </p:sp>
      <p:sp>
        <p:nvSpPr>
          <p:cNvPr id="9" name="Rectangle 8">
            <a:extLst>
              <a:ext uri="{FF2B5EF4-FFF2-40B4-BE49-F238E27FC236}">
                <a16:creationId xmlns:a16="http://schemas.microsoft.com/office/drawing/2014/main" id="{E2299BD6-3310-4288-A0EA-E40258896544}"/>
              </a:ext>
            </a:extLst>
          </p:cNvPr>
          <p:cNvSpPr/>
          <p:nvPr/>
        </p:nvSpPr>
        <p:spPr>
          <a:xfrm>
            <a:off x="711200" y="457200"/>
            <a:ext cx="16256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36046224"/>
      </p:ext>
    </p:extLst>
  </p:cSld>
  <p:clrMap bg1="lt1" tx1="dk1" bg2="lt2" tx2="dk2" accent1="accent1" accent2="accent2" accent3="accent3" accent4="accent4" accent5="accent5" accent6="accent6" hlink="hlink" folHlink="folHlink"/>
  <p:sldLayoutIdLst>
    <p:sldLayoutId id="2147483694" r:id="rId1"/>
    <p:sldLayoutId id="2147483696" r:id="rId2"/>
    <p:sldLayoutId id="2147483697" r:id="rId3"/>
    <p:sldLayoutId id="2147483698" r:id="rId4"/>
    <p:sldLayoutId id="2147483699" r:id="rId5"/>
  </p:sldLayoutIdLs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39"/>
        <p:cNvGrpSpPr/>
        <p:nvPr/>
      </p:nvGrpSpPr>
      <p:grpSpPr>
        <a:xfrm>
          <a:off x="0" y="0"/>
          <a:ext cx="0" cy="0"/>
          <a:chOff x="0" y="0"/>
          <a:chExt cx="0" cy="0"/>
        </a:xfrm>
      </p:grpSpPr>
      <p:sp>
        <p:nvSpPr>
          <p:cNvPr id="2"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bg1"/>
                </a:solidFill>
              </a:defRPr>
            </a:lvl1pPr>
          </a:lstStyle>
          <a:p>
            <a:fld id="{D308E9F4-93AD-4A04-871E-EC8D26F43B64}" type="slidenum">
              <a:rPr lang="en-US" smtClean="0"/>
              <a:pPr/>
              <a:t>‹#›</a:t>
            </a:fld>
            <a:endParaRPr lang="en-US" dirty="0"/>
          </a:p>
        </p:txBody>
      </p:sp>
    </p:spTree>
    <p:extLst>
      <p:ext uri="{BB962C8B-B14F-4D97-AF65-F5344CB8AC3E}">
        <p14:creationId xmlns:p14="http://schemas.microsoft.com/office/powerpoint/2010/main" val="295847058"/>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8" r:id="rId3"/>
    <p:sldLayoutId id="2147483806" r:id="rId4"/>
    <p:sldLayoutId id="2147483816" r:id="rId5"/>
    <p:sldLayoutId id="2147483807" r:id="rId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46C57-9095-466C-B716-9496D53ADDA9}"/>
              </a:ext>
            </a:extLst>
          </p:cNvPr>
          <p:cNvSpPr>
            <a:spLocks noGrp="1"/>
          </p:cNvSpPr>
          <p:nvPr>
            <p:ph type="title"/>
          </p:nvPr>
        </p:nvSpPr>
        <p:spPr>
          <a:xfrm>
            <a:off x="475012" y="1946082"/>
            <a:ext cx="6802088" cy="2626551"/>
          </a:xfrm>
        </p:spPr>
        <p:txBody>
          <a:bodyPr/>
          <a:lstStyle/>
          <a:p>
            <a:r>
              <a:rPr lang="en-US" dirty="0"/>
              <a:t>Dielectric Profiling System  Implementation Plan (Roadmap) Workshop</a:t>
            </a:r>
            <a:br>
              <a:rPr lang="en-US" dirty="0"/>
            </a:br>
            <a:br>
              <a:rPr lang="en-US" dirty="0"/>
            </a:br>
            <a:r>
              <a:rPr lang="en-US" sz="4000" dirty="0">
                <a:solidFill>
                  <a:srgbClr val="FDB727"/>
                </a:solidFill>
              </a:rPr>
              <a:t>Summary</a:t>
            </a:r>
          </a:p>
        </p:txBody>
      </p:sp>
      <p:sp>
        <p:nvSpPr>
          <p:cNvPr id="3" name="Slide Number Placeholder 2">
            <a:extLst>
              <a:ext uri="{FF2B5EF4-FFF2-40B4-BE49-F238E27FC236}">
                <a16:creationId xmlns:a16="http://schemas.microsoft.com/office/drawing/2014/main" id="{0B6CEBE7-8850-473A-89B4-72A4C607010A}"/>
              </a:ext>
            </a:extLst>
          </p:cNvPr>
          <p:cNvSpPr>
            <a:spLocks noGrp="1"/>
          </p:cNvSpPr>
          <p:nvPr>
            <p:ph type="sldNum" sz="quarter" idx="12"/>
          </p:nvPr>
        </p:nvSpPr>
        <p:spPr/>
        <p:txBody>
          <a:bodyPr/>
          <a:lstStyle/>
          <a:p>
            <a:fld id="{2E87ED4B-CEC8-449D-93A8-71D8DFE0C65F}" type="slidenum">
              <a:rPr lang="en-US" smtClean="0"/>
              <a:pPr/>
              <a:t>1</a:t>
            </a:fld>
            <a:endParaRPr lang="en-US" dirty="0"/>
          </a:p>
        </p:txBody>
      </p:sp>
      <p:sp>
        <p:nvSpPr>
          <p:cNvPr id="4" name="Text Placeholder 3">
            <a:extLst>
              <a:ext uri="{FF2B5EF4-FFF2-40B4-BE49-F238E27FC236}">
                <a16:creationId xmlns:a16="http://schemas.microsoft.com/office/drawing/2014/main" id="{9E05CAC5-A391-49C7-9F70-243B93B06B6D}"/>
              </a:ext>
            </a:extLst>
          </p:cNvPr>
          <p:cNvSpPr>
            <a:spLocks noGrp="1"/>
          </p:cNvSpPr>
          <p:nvPr>
            <p:ph type="body" sz="quarter" idx="13"/>
          </p:nvPr>
        </p:nvSpPr>
        <p:spPr>
          <a:xfrm>
            <a:off x="475012" y="4495110"/>
            <a:ext cx="11241975" cy="1861241"/>
          </a:xfrm>
        </p:spPr>
        <p:txBody>
          <a:bodyPr/>
          <a:lstStyle/>
          <a:p>
            <a:endParaRPr lang="en-US" sz="2000" dirty="0"/>
          </a:p>
          <a:p>
            <a:r>
              <a:rPr lang="en-US" sz="2000" dirty="0"/>
              <a:t>Steve Cooper</a:t>
            </a:r>
          </a:p>
          <a:p>
            <a:r>
              <a:rPr lang="en-US" sz="2000" dirty="0"/>
              <a:t>Senior Pavement &amp; Materials Engineer </a:t>
            </a:r>
          </a:p>
          <a:p>
            <a:r>
              <a:rPr lang="en-US" sz="2000" dirty="0"/>
              <a:t>FHWA, Resource Center/ Office of Innovation Implementation </a:t>
            </a:r>
          </a:p>
          <a:p>
            <a:endParaRPr lang="en-US" sz="2000" dirty="0"/>
          </a:p>
        </p:txBody>
      </p:sp>
    </p:spTree>
    <p:extLst>
      <p:ext uri="{BB962C8B-B14F-4D97-AF65-F5344CB8AC3E}">
        <p14:creationId xmlns:p14="http://schemas.microsoft.com/office/powerpoint/2010/main" val="3881493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910" y="695960"/>
            <a:ext cx="10642600" cy="726451"/>
          </a:xfrm>
        </p:spPr>
        <p:txBody>
          <a:bodyPr/>
          <a:lstStyle/>
          <a:p>
            <a:r>
              <a:rPr lang="en-US" dirty="0"/>
              <a:t>Research GAPs Identified</a:t>
            </a:r>
          </a:p>
        </p:txBody>
      </p:sp>
      <p:sp>
        <p:nvSpPr>
          <p:cNvPr id="6" name="Content Placeholder 5"/>
          <p:cNvSpPr>
            <a:spLocks noGrp="1"/>
          </p:cNvSpPr>
          <p:nvPr>
            <p:ph idx="1"/>
          </p:nvPr>
        </p:nvSpPr>
        <p:spPr>
          <a:xfrm>
            <a:off x="812490" y="1422411"/>
            <a:ext cx="10440020" cy="4651239"/>
          </a:xfrm>
        </p:spPr>
        <p:txBody>
          <a:bodyPr numCol="1">
            <a:normAutofit/>
          </a:bodyPr>
          <a:lstStyle/>
          <a:p>
            <a:r>
              <a:rPr lang="en-US" sz="2400" dirty="0"/>
              <a:t>The cause of bias between core-based and SGC puck-based calibrations between the dielectric constant and in-place density seen in some cases</a:t>
            </a:r>
          </a:p>
          <a:p>
            <a:r>
              <a:rPr lang="en-US" sz="2400" dirty="0"/>
              <a:t>Impacts of moisture</a:t>
            </a:r>
          </a:p>
          <a:p>
            <a:r>
              <a:rPr lang="en-US" sz="2400" dirty="0"/>
              <a:t>At what point do changes in gradation, asphalt content, RAP content, or aggregate type affect calibration?  </a:t>
            </a:r>
          </a:p>
          <a:p>
            <a:pPr lvl="1"/>
            <a:r>
              <a:rPr lang="en-US" sz="2000" dirty="0"/>
              <a:t>Allowable tolerances are needed</a:t>
            </a:r>
          </a:p>
          <a:p>
            <a:r>
              <a:rPr lang="en-US" sz="2400" dirty="0"/>
              <a:t>Are readings affected by coarser mixes or mixes with higher surface texture such as stone-matrix asphalt and open-graded friction course? </a:t>
            </a:r>
          </a:p>
          <a:p>
            <a:r>
              <a:rPr lang="en-US" sz="2400" dirty="0"/>
              <a:t>What layer thickness can DPS accurately be used on? </a:t>
            </a:r>
          </a:p>
          <a:p>
            <a:pPr marL="0" indent="0">
              <a:buNone/>
            </a:pPr>
            <a:endParaRPr lang="en-US" sz="4000" dirty="0"/>
          </a:p>
          <a:p>
            <a:pPr marL="0" indent="0">
              <a:buNone/>
            </a:pPr>
            <a:endParaRPr lang="en-US" sz="4000" dirty="0"/>
          </a:p>
          <a:p>
            <a:pPr marL="0" indent="0">
              <a:buNone/>
            </a:pPr>
            <a:endParaRPr lang="en-US" sz="4000" dirty="0"/>
          </a:p>
        </p:txBody>
      </p:sp>
      <p:sp>
        <p:nvSpPr>
          <p:cNvPr id="2" name="Slide Number Placeholder 1"/>
          <p:cNvSpPr>
            <a:spLocks noGrp="1"/>
          </p:cNvSpPr>
          <p:nvPr>
            <p:ph type="sldNum" sz="quarter" idx="12"/>
          </p:nvPr>
        </p:nvSpPr>
        <p:spPr/>
        <p:txBody>
          <a:bodyPr/>
          <a:lstStyle/>
          <a:p>
            <a:fld id="{2E87ED4B-CEC8-449D-93A8-71D8DFE0C65F}" type="slidenum">
              <a:rPr lang="en-US" smtClean="0"/>
              <a:pPr/>
              <a:t>10</a:t>
            </a:fld>
            <a:endParaRPr lang="en-US" dirty="0"/>
          </a:p>
        </p:txBody>
      </p:sp>
    </p:spTree>
    <p:extLst>
      <p:ext uri="{BB962C8B-B14F-4D97-AF65-F5344CB8AC3E}">
        <p14:creationId xmlns:p14="http://schemas.microsoft.com/office/powerpoint/2010/main" val="1091150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8320" y="594360"/>
            <a:ext cx="10745470" cy="726451"/>
          </a:xfrm>
        </p:spPr>
        <p:txBody>
          <a:bodyPr/>
          <a:lstStyle/>
          <a:p>
            <a:r>
              <a:rPr lang="en-US" dirty="0"/>
              <a:t>Recommendation </a:t>
            </a:r>
          </a:p>
        </p:txBody>
      </p:sp>
      <p:sp>
        <p:nvSpPr>
          <p:cNvPr id="6" name="Content Placeholder 5"/>
          <p:cNvSpPr>
            <a:spLocks noGrp="1"/>
          </p:cNvSpPr>
          <p:nvPr>
            <p:ph idx="1"/>
          </p:nvPr>
        </p:nvSpPr>
        <p:spPr>
          <a:xfrm>
            <a:off x="676910" y="1298597"/>
            <a:ext cx="10596880" cy="4222323"/>
          </a:xfrm>
        </p:spPr>
        <p:txBody>
          <a:bodyPr numCol="1">
            <a:normAutofit fontScale="62500" lnSpcReduction="20000"/>
          </a:bodyPr>
          <a:lstStyle/>
          <a:p>
            <a:pPr>
              <a:lnSpc>
                <a:spcPct val="110000"/>
              </a:lnSpc>
            </a:pPr>
            <a:r>
              <a:rPr lang="en-US" sz="3400" dirty="0"/>
              <a:t>FHWA Requirements for Quality Assurance generated good discussion:</a:t>
            </a:r>
          </a:p>
          <a:p>
            <a:pPr marL="685800" lvl="2">
              <a:lnSpc>
                <a:spcPct val="110000"/>
              </a:lnSpc>
              <a:spcBef>
                <a:spcPts val="1000"/>
              </a:spcBef>
            </a:pPr>
            <a:r>
              <a:rPr lang="en-US" sz="3400" dirty="0"/>
              <a:t>Certification of DPS equipment</a:t>
            </a:r>
          </a:p>
          <a:p>
            <a:pPr marL="685800" lvl="2">
              <a:lnSpc>
                <a:spcPct val="110000"/>
              </a:lnSpc>
              <a:spcBef>
                <a:spcPts val="1000"/>
              </a:spcBef>
            </a:pPr>
            <a:r>
              <a:rPr lang="en-US" sz="3400" dirty="0"/>
              <a:t>Certification of operators </a:t>
            </a:r>
          </a:p>
          <a:p>
            <a:pPr marL="685800" lvl="2">
              <a:lnSpc>
                <a:spcPct val="110000"/>
              </a:lnSpc>
              <a:spcBef>
                <a:spcPts val="1000"/>
              </a:spcBef>
            </a:pPr>
            <a:r>
              <a:rPr lang="en-US" sz="3400" dirty="0"/>
              <a:t>Use of cores to verify and validate Contractor QC DPS results vs Using another DPS unit </a:t>
            </a:r>
          </a:p>
          <a:p>
            <a:pPr marL="685800" lvl="2">
              <a:lnSpc>
                <a:spcPct val="110000"/>
              </a:lnSpc>
              <a:spcBef>
                <a:spcPts val="1000"/>
              </a:spcBef>
            </a:pPr>
            <a:r>
              <a:rPr lang="en-US" sz="3400" dirty="0"/>
              <a:t>How to deal with localized areas of low density within a percent conformance type of specification</a:t>
            </a:r>
          </a:p>
          <a:p>
            <a:pPr>
              <a:lnSpc>
                <a:spcPct val="110000"/>
              </a:lnSpc>
            </a:pPr>
            <a:r>
              <a:rPr lang="en-US" sz="3400" dirty="0"/>
              <a:t>The establishment of a small </a:t>
            </a:r>
            <a:r>
              <a:rPr lang="en-US" sz="3400"/>
              <a:t>TWG was recommended </a:t>
            </a:r>
            <a:r>
              <a:rPr lang="en-US" sz="3400" dirty="0"/>
              <a:t>to discuss in detail viable approaches for using DPS for acceptance while meeting FHWA requirements</a:t>
            </a:r>
          </a:p>
          <a:p>
            <a:pPr>
              <a:lnSpc>
                <a:spcPct val="110000"/>
              </a:lnSpc>
            </a:pPr>
            <a:r>
              <a:rPr lang="en-US" sz="3400" dirty="0"/>
              <a:t>Consider other TWGs to focus on priority GAPs hindering advancement</a:t>
            </a:r>
          </a:p>
          <a:p>
            <a:pPr marL="0" indent="0">
              <a:buNone/>
            </a:pPr>
            <a:endParaRPr lang="en-US" sz="4000" dirty="0"/>
          </a:p>
        </p:txBody>
      </p:sp>
      <p:sp>
        <p:nvSpPr>
          <p:cNvPr id="2" name="Slide Number Placeholder 1"/>
          <p:cNvSpPr>
            <a:spLocks noGrp="1"/>
          </p:cNvSpPr>
          <p:nvPr>
            <p:ph type="sldNum" sz="quarter" idx="12"/>
          </p:nvPr>
        </p:nvSpPr>
        <p:spPr/>
        <p:txBody>
          <a:bodyPr/>
          <a:lstStyle/>
          <a:p>
            <a:fld id="{2E87ED4B-CEC8-449D-93A8-71D8DFE0C65F}" type="slidenum">
              <a:rPr lang="en-US" smtClean="0"/>
              <a:pPr/>
              <a:t>11</a:t>
            </a:fld>
            <a:endParaRPr lang="en-US" dirty="0"/>
          </a:p>
        </p:txBody>
      </p:sp>
    </p:spTree>
    <p:extLst>
      <p:ext uri="{BB962C8B-B14F-4D97-AF65-F5344CB8AC3E}">
        <p14:creationId xmlns:p14="http://schemas.microsoft.com/office/powerpoint/2010/main" val="2798122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E87ED4B-CEC8-449D-93A8-71D8DFE0C65F}" type="slidenum">
              <a:rPr lang="en-US" smtClean="0"/>
              <a:pPr/>
              <a:t>12</a:t>
            </a:fld>
            <a:endParaRPr lang="en-US" dirty="0"/>
          </a:p>
        </p:txBody>
      </p:sp>
      <p:sp>
        <p:nvSpPr>
          <p:cNvPr id="4" name="Title 3"/>
          <p:cNvSpPr>
            <a:spLocks noGrp="1"/>
          </p:cNvSpPr>
          <p:nvPr>
            <p:ph type="title"/>
          </p:nvPr>
        </p:nvSpPr>
        <p:spPr>
          <a:xfrm>
            <a:off x="2702687" y="4177665"/>
            <a:ext cx="6641338" cy="662781"/>
          </a:xfrm>
        </p:spPr>
        <p:txBody>
          <a:bodyPr/>
          <a:lstStyle/>
          <a:p>
            <a:pPr algn="ctr"/>
            <a:r>
              <a:rPr lang="en-US" dirty="0"/>
              <a:t>Comments / Questions?</a:t>
            </a:r>
          </a:p>
        </p:txBody>
      </p:sp>
    </p:spTree>
    <p:extLst>
      <p:ext uri="{BB962C8B-B14F-4D97-AF65-F5344CB8AC3E}">
        <p14:creationId xmlns:p14="http://schemas.microsoft.com/office/powerpoint/2010/main" val="3517935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A95617-8074-4C1D-B409-DCDD735FE878}"/>
              </a:ext>
            </a:extLst>
          </p:cNvPr>
          <p:cNvSpPr>
            <a:spLocks noGrp="1"/>
          </p:cNvSpPr>
          <p:nvPr>
            <p:ph type="sldNum" sz="quarter" idx="12"/>
          </p:nvPr>
        </p:nvSpPr>
        <p:spPr/>
        <p:txBody>
          <a:bodyPr/>
          <a:lstStyle/>
          <a:p>
            <a:fld id="{7F7A3998-3EF2-4A6F-A0F8-D0C2F95C61E0}" type="slidenum">
              <a:rPr lang="en-US" smtClean="0"/>
              <a:t>2</a:t>
            </a:fld>
            <a:endParaRPr lang="en-US"/>
          </a:p>
        </p:txBody>
      </p:sp>
      <p:sp>
        <p:nvSpPr>
          <p:cNvPr id="7" name="Title 1">
            <a:extLst>
              <a:ext uri="{FF2B5EF4-FFF2-40B4-BE49-F238E27FC236}">
                <a16:creationId xmlns:a16="http://schemas.microsoft.com/office/drawing/2014/main" id="{13737FE2-6D2F-452C-9DB4-D695CE2DF0B9}"/>
              </a:ext>
            </a:extLst>
          </p:cNvPr>
          <p:cNvSpPr>
            <a:spLocks noGrp="1"/>
          </p:cNvSpPr>
          <p:nvPr>
            <p:ph type="title"/>
          </p:nvPr>
        </p:nvSpPr>
        <p:spPr>
          <a:xfrm>
            <a:off x="711200" y="834224"/>
            <a:ext cx="10642600" cy="429385"/>
          </a:xfrm>
        </p:spPr>
        <p:txBody>
          <a:bodyPr/>
          <a:lstStyle/>
          <a:p>
            <a:r>
              <a:rPr lang="en-US" dirty="0"/>
              <a:t>Disclaimers</a:t>
            </a:r>
          </a:p>
        </p:txBody>
      </p:sp>
      <p:sp>
        <p:nvSpPr>
          <p:cNvPr id="8" name="Content Placeholder 2">
            <a:extLst>
              <a:ext uri="{FF2B5EF4-FFF2-40B4-BE49-F238E27FC236}">
                <a16:creationId xmlns:a16="http://schemas.microsoft.com/office/drawing/2014/main" id="{890DB8E1-2C93-4E85-989C-18382D62BAD3}"/>
              </a:ext>
            </a:extLst>
          </p:cNvPr>
          <p:cNvSpPr>
            <a:spLocks noGrp="1"/>
          </p:cNvSpPr>
          <p:nvPr>
            <p:ph idx="1"/>
          </p:nvPr>
        </p:nvSpPr>
        <p:spPr>
          <a:xfrm>
            <a:off x="711200" y="1504789"/>
            <a:ext cx="10642600" cy="4706676"/>
          </a:xfrm>
        </p:spPr>
        <p:txBody>
          <a:bodyPr>
            <a:normAutofit/>
          </a:bodyPr>
          <a:lstStyle/>
          <a:p>
            <a:r>
              <a:rPr lang="en-US" dirty="0"/>
              <a:t>The contents of this presentation do not have the force and effect of law and are not meant to bind the public in any way. This presentation is intended only to provide information to the public regarding existing requirements under the law or agency policies.</a:t>
            </a:r>
          </a:p>
          <a:p>
            <a:endParaRPr lang="en-US" dirty="0"/>
          </a:p>
          <a:p>
            <a:endParaRPr lang="en-US" dirty="0"/>
          </a:p>
        </p:txBody>
      </p:sp>
    </p:spTree>
    <p:extLst>
      <p:ext uri="{BB962C8B-B14F-4D97-AF65-F5344CB8AC3E}">
        <p14:creationId xmlns:p14="http://schemas.microsoft.com/office/powerpoint/2010/main" val="970728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1190" y="666816"/>
            <a:ext cx="10642600" cy="726451"/>
          </a:xfrm>
        </p:spPr>
        <p:txBody>
          <a:bodyPr/>
          <a:lstStyle/>
          <a:p>
            <a:r>
              <a:rPr lang="en-US" dirty="0"/>
              <a:t>Acronyms</a:t>
            </a:r>
          </a:p>
        </p:txBody>
      </p:sp>
      <p:sp>
        <p:nvSpPr>
          <p:cNvPr id="6" name="Content Placeholder 5"/>
          <p:cNvSpPr>
            <a:spLocks noGrp="1"/>
          </p:cNvSpPr>
          <p:nvPr>
            <p:ph idx="1"/>
          </p:nvPr>
        </p:nvSpPr>
        <p:spPr>
          <a:xfrm>
            <a:off x="528320" y="1569774"/>
            <a:ext cx="5104384" cy="4465343"/>
          </a:xfrm>
        </p:spPr>
        <p:txBody>
          <a:bodyPr numCol="1">
            <a:normAutofit fontScale="55000" lnSpcReduction="20000"/>
          </a:bodyPr>
          <a:lstStyle/>
          <a:p>
            <a:r>
              <a:rPr lang="en-US" sz="3600" dirty="0"/>
              <a:t>AASHTO: America Association of State highway Transportation Officials </a:t>
            </a:r>
          </a:p>
          <a:p>
            <a:r>
              <a:rPr lang="en-US" sz="3600" dirty="0"/>
              <a:t>ATV: All Terrain Vehicle</a:t>
            </a:r>
          </a:p>
          <a:p>
            <a:r>
              <a:rPr lang="en-US" sz="3600" dirty="0"/>
              <a:t>CFR: Code of Federal Regulations </a:t>
            </a:r>
          </a:p>
          <a:p>
            <a:r>
              <a:rPr lang="en-US" sz="3600" dirty="0"/>
              <a:t>DOT: U.S. Department of Transportation </a:t>
            </a:r>
          </a:p>
          <a:p>
            <a:r>
              <a:rPr lang="en-US" sz="3600" dirty="0"/>
              <a:t>DPS: Dielectric Profiling System </a:t>
            </a:r>
          </a:p>
          <a:p>
            <a:r>
              <a:rPr lang="en-US" sz="3600" dirty="0"/>
              <a:t>FHWA: Federal Highway Administration </a:t>
            </a:r>
          </a:p>
          <a:p>
            <a:r>
              <a:rPr lang="en-US" sz="3600" dirty="0"/>
              <a:t>GPR: Ground Penetrating Radar </a:t>
            </a:r>
          </a:p>
          <a:p>
            <a:r>
              <a:rPr lang="en-US" sz="3600" dirty="0"/>
              <a:t>GPS: Global Positioning System </a:t>
            </a:r>
          </a:p>
          <a:p>
            <a:r>
              <a:rPr lang="en-US" sz="3600" dirty="0"/>
              <a:t>HDPE: High Density Polyethylene </a:t>
            </a:r>
          </a:p>
          <a:p>
            <a:r>
              <a:rPr lang="en-US" sz="3600" dirty="0"/>
              <a:t>IA: Independent Assurance </a:t>
            </a:r>
          </a:p>
          <a:p>
            <a:r>
              <a:rPr lang="en-US" sz="3600" dirty="0"/>
              <a:t>MATC: Mobile Asphalt Technology Center </a:t>
            </a:r>
          </a:p>
          <a:p>
            <a:endParaRPr lang="en-US" sz="4000" dirty="0"/>
          </a:p>
        </p:txBody>
      </p:sp>
      <p:sp>
        <p:nvSpPr>
          <p:cNvPr id="2" name="Slide Number Placeholder 1"/>
          <p:cNvSpPr>
            <a:spLocks noGrp="1"/>
          </p:cNvSpPr>
          <p:nvPr>
            <p:ph type="sldNum" sz="quarter" idx="12"/>
          </p:nvPr>
        </p:nvSpPr>
        <p:spPr/>
        <p:txBody>
          <a:bodyPr/>
          <a:lstStyle/>
          <a:p>
            <a:fld id="{2E87ED4B-CEC8-449D-93A8-71D8DFE0C65F}" type="slidenum">
              <a:rPr lang="en-US" smtClean="0"/>
              <a:pPr/>
              <a:t>3</a:t>
            </a:fld>
            <a:endParaRPr lang="en-US" dirty="0"/>
          </a:p>
        </p:txBody>
      </p:sp>
      <p:sp>
        <p:nvSpPr>
          <p:cNvPr id="7" name="Content Placeholder 5">
            <a:extLst>
              <a:ext uri="{FF2B5EF4-FFF2-40B4-BE49-F238E27FC236}">
                <a16:creationId xmlns:a16="http://schemas.microsoft.com/office/drawing/2014/main" id="{733AEACC-5BFD-4AC6-8312-1A0206106457}"/>
              </a:ext>
            </a:extLst>
          </p:cNvPr>
          <p:cNvSpPr txBox="1">
            <a:spLocks/>
          </p:cNvSpPr>
          <p:nvPr/>
        </p:nvSpPr>
        <p:spPr>
          <a:xfrm>
            <a:off x="6096000" y="1569773"/>
            <a:ext cx="5104384" cy="3861763"/>
          </a:xfrm>
          <a:prstGeom prst="rect">
            <a:avLst/>
          </a:prstGeom>
        </p:spPr>
        <p:txBody>
          <a:bodyPr vert="horz" lIns="91440" tIns="45720" rIns="91440" bIns="45720" numCol="1" rtlCol="0">
            <a:normAutofit fontScale="77500" lnSpcReduction="20000"/>
          </a:bodyPr>
          <a:lstStyle>
            <a:lvl1pPr marL="228600" indent="-228600" algn="l" defTabSz="914400" rtl="0" eaLnBrk="1" latinLnBrk="0" hangingPunct="1">
              <a:lnSpc>
                <a:spcPct val="90000"/>
              </a:lnSpc>
              <a:spcBef>
                <a:spcPts val="1000"/>
              </a:spcBef>
              <a:buClr>
                <a:srgbClr val="007AC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AC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7AC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7AC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7AC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NDE: Non-Destructive Evaluation </a:t>
            </a:r>
          </a:p>
          <a:p>
            <a:r>
              <a:rPr lang="en-US" sz="2600" dirty="0"/>
              <a:t>PC: Percent Conforming </a:t>
            </a:r>
          </a:p>
          <a:p>
            <a:r>
              <a:rPr lang="en-US" sz="2600" dirty="0"/>
              <a:t>PWL: Percent Within Limits </a:t>
            </a:r>
          </a:p>
          <a:p>
            <a:r>
              <a:rPr lang="en-US" sz="2600" dirty="0"/>
              <a:t>RAP: Recycled Asphalt Pavement</a:t>
            </a:r>
          </a:p>
          <a:p>
            <a:r>
              <a:rPr lang="en-US" sz="2600" dirty="0"/>
              <a:t>QC: Quality Control </a:t>
            </a:r>
          </a:p>
          <a:p>
            <a:r>
              <a:rPr lang="en-US" sz="2600" dirty="0"/>
              <a:t>QA: Quality Assurance </a:t>
            </a:r>
          </a:p>
          <a:p>
            <a:r>
              <a:rPr lang="en-US" sz="2600" dirty="0"/>
              <a:t>SGC: Superpave Gyratory Compactors</a:t>
            </a:r>
          </a:p>
          <a:p>
            <a:r>
              <a:rPr lang="en-US" sz="2600" dirty="0"/>
              <a:t>SHRP2: Second Strategic Highway Research Program </a:t>
            </a:r>
          </a:p>
          <a:p>
            <a:r>
              <a:rPr lang="en-US" sz="2600" dirty="0"/>
              <a:t>TPF: Transportation Pool Fund</a:t>
            </a:r>
          </a:p>
          <a:p>
            <a:r>
              <a:rPr lang="en-US" sz="2600" dirty="0"/>
              <a:t>TWG: Technical Working Group</a:t>
            </a:r>
          </a:p>
          <a:p>
            <a:endParaRPr lang="en-US" sz="4000" dirty="0"/>
          </a:p>
        </p:txBody>
      </p:sp>
    </p:spTree>
    <p:extLst>
      <p:ext uri="{BB962C8B-B14F-4D97-AF65-F5344CB8AC3E}">
        <p14:creationId xmlns:p14="http://schemas.microsoft.com/office/powerpoint/2010/main" val="1101289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1200" y="834224"/>
            <a:ext cx="10642600" cy="726451"/>
          </a:xfrm>
        </p:spPr>
        <p:txBody>
          <a:bodyPr/>
          <a:lstStyle/>
          <a:p>
            <a:r>
              <a:rPr lang="en-US" dirty="0"/>
              <a:t>Workshop Desired Outcome</a:t>
            </a:r>
          </a:p>
        </p:txBody>
      </p:sp>
      <p:sp>
        <p:nvSpPr>
          <p:cNvPr id="6" name="Content Placeholder 5"/>
          <p:cNvSpPr>
            <a:spLocks noGrp="1"/>
          </p:cNvSpPr>
          <p:nvPr>
            <p:ph idx="1"/>
          </p:nvPr>
        </p:nvSpPr>
        <p:spPr>
          <a:xfrm>
            <a:off x="711200" y="1891008"/>
            <a:ext cx="10362184" cy="3321072"/>
          </a:xfrm>
        </p:spPr>
        <p:txBody>
          <a:bodyPr numCol="1">
            <a:normAutofit/>
          </a:bodyPr>
          <a:lstStyle/>
          <a:p>
            <a:pPr marL="0" indent="0">
              <a:buNone/>
            </a:pPr>
            <a:r>
              <a:rPr lang="en-US" dirty="0"/>
              <a:t>To gather stakeholder feedback and establish an acceptable path moving forward to implement DPS for acceptance of in-place density of asphalt pavements. Also, to obtain feedback on what should be focused on in the future to meet this goal. </a:t>
            </a:r>
          </a:p>
          <a:p>
            <a:endParaRPr lang="en-US" sz="4000" dirty="0"/>
          </a:p>
        </p:txBody>
      </p:sp>
      <p:sp>
        <p:nvSpPr>
          <p:cNvPr id="2" name="Slide Number Placeholder 1"/>
          <p:cNvSpPr>
            <a:spLocks noGrp="1"/>
          </p:cNvSpPr>
          <p:nvPr>
            <p:ph type="sldNum" sz="quarter" idx="12"/>
          </p:nvPr>
        </p:nvSpPr>
        <p:spPr/>
        <p:txBody>
          <a:bodyPr/>
          <a:lstStyle/>
          <a:p>
            <a:fld id="{2E87ED4B-CEC8-449D-93A8-71D8DFE0C65F}" type="slidenum">
              <a:rPr lang="en-US" smtClean="0"/>
              <a:pPr/>
              <a:t>4</a:t>
            </a:fld>
            <a:endParaRPr lang="en-US" dirty="0"/>
          </a:p>
        </p:txBody>
      </p:sp>
    </p:spTree>
    <p:extLst>
      <p:ext uri="{BB962C8B-B14F-4D97-AF65-F5344CB8AC3E}">
        <p14:creationId xmlns:p14="http://schemas.microsoft.com/office/powerpoint/2010/main" val="3301778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711200" y="834224"/>
            <a:ext cx="10642600" cy="726451"/>
          </a:xfrm>
        </p:spPr>
        <p:txBody>
          <a:bodyPr/>
          <a:lstStyle/>
          <a:p>
            <a:r>
              <a:rPr lang="en-US" dirty="0"/>
              <a:t>Objectives</a:t>
            </a:r>
          </a:p>
        </p:txBody>
      </p:sp>
      <p:sp>
        <p:nvSpPr>
          <p:cNvPr id="6" name="Content Placeholder 5"/>
          <p:cNvSpPr>
            <a:spLocks noGrp="1"/>
          </p:cNvSpPr>
          <p:nvPr>
            <p:ph idx="1"/>
          </p:nvPr>
        </p:nvSpPr>
        <p:spPr>
          <a:xfrm>
            <a:off x="866648" y="1626925"/>
            <a:ext cx="9895840" cy="3604150"/>
          </a:xfrm>
        </p:spPr>
        <p:txBody>
          <a:bodyPr numCol="1">
            <a:normAutofit fontScale="92500" lnSpcReduction="10000"/>
          </a:bodyPr>
          <a:lstStyle/>
          <a:p>
            <a:r>
              <a:rPr lang="en-US" dirty="0"/>
              <a:t>Present an overview of technology to educate stakeholders not yet familiar with DPS </a:t>
            </a:r>
          </a:p>
          <a:p>
            <a:pPr lvl="0"/>
            <a:r>
              <a:rPr lang="en-US" dirty="0">
                <a:solidFill>
                  <a:srgbClr val="103058"/>
                </a:solidFill>
              </a:rPr>
              <a:t>Discuss various methodologies for using DPS for quality assurance </a:t>
            </a:r>
          </a:p>
          <a:p>
            <a:r>
              <a:rPr lang="en-US" dirty="0"/>
              <a:t>Identify gaps hindering implementation, including system improvements, and research needed to fill those gaps </a:t>
            </a:r>
          </a:p>
          <a:p>
            <a:r>
              <a:rPr lang="en-US" dirty="0"/>
              <a:t>Discuss means and tactics for implementing DPS for acceptance of in-place asphalt pavement density </a:t>
            </a:r>
          </a:p>
          <a:p>
            <a:r>
              <a:rPr lang="en-US" dirty="0"/>
              <a:t>Provide input for marketing</a:t>
            </a:r>
            <a:endParaRPr lang="en-US" sz="4000" dirty="0"/>
          </a:p>
        </p:txBody>
      </p:sp>
      <p:sp>
        <p:nvSpPr>
          <p:cNvPr id="2" name="Slide Number Placeholder 1"/>
          <p:cNvSpPr>
            <a:spLocks noGrp="1"/>
          </p:cNvSpPr>
          <p:nvPr>
            <p:ph type="sldNum" sz="quarter" idx="12"/>
          </p:nvPr>
        </p:nvSpPr>
        <p:spPr/>
        <p:txBody>
          <a:bodyPr/>
          <a:lstStyle/>
          <a:p>
            <a:fld id="{2E87ED4B-CEC8-449D-93A8-71D8DFE0C65F}" type="slidenum">
              <a:rPr lang="en-US" smtClean="0"/>
              <a:pPr/>
              <a:t>5</a:t>
            </a:fld>
            <a:endParaRPr lang="en-US" dirty="0"/>
          </a:p>
        </p:txBody>
      </p:sp>
    </p:spTree>
    <p:extLst>
      <p:ext uri="{BB962C8B-B14F-4D97-AF65-F5344CB8AC3E}">
        <p14:creationId xmlns:p14="http://schemas.microsoft.com/office/powerpoint/2010/main" val="1359529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0705" y="559137"/>
            <a:ext cx="10642600" cy="726451"/>
          </a:xfrm>
        </p:spPr>
        <p:txBody>
          <a:bodyPr/>
          <a:lstStyle/>
          <a:p>
            <a:r>
              <a:rPr lang="en-US" dirty="0"/>
              <a:t>Highlights</a:t>
            </a:r>
          </a:p>
        </p:txBody>
      </p:sp>
      <p:sp>
        <p:nvSpPr>
          <p:cNvPr id="6" name="Content Placeholder 5"/>
          <p:cNvSpPr>
            <a:spLocks noGrp="1"/>
          </p:cNvSpPr>
          <p:nvPr>
            <p:ph idx="1"/>
          </p:nvPr>
        </p:nvSpPr>
        <p:spPr>
          <a:xfrm>
            <a:off x="774700" y="1285588"/>
            <a:ext cx="10642600" cy="4548654"/>
          </a:xfrm>
        </p:spPr>
        <p:txBody>
          <a:bodyPr numCol="1">
            <a:noAutofit/>
          </a:bodyPr>
          <a:lstStyle/>
          <a:p>
            <a:pPr>
              <a:lnSpc>
                <a:spcPct val="100000"/>
              </a:lnSpc>
            </a:pPr>
            <a:r>
              <a:rPr lang="en-US" sz="1800" dirty="0"/>
              <a:t>2-Day Virtual Workshop conducted on April 20-21, 2021</a:t>
            </a:r>
          </a:p>
          <a:p>
            <a:pPr>
              <a:lnSpc>
                <a:spcPct val="100000"/>
              </a:lnSpc>
            </a:pPr>
            <a:r>
              <a:rPr lang="en-US" sz="1800" dirty="0"/>
              <a:t>Participants in attendance represented the State Highway Agencies, paving industry, consultants, academia, and FHWA</a:t>
            </a:r>
          </a:p>
          <a:p>
            <a:pPr>
              <a:lnSpc>
                <a:spcPct val="100000"/>
              </a:lnSpc>
            </a:pPr>
            <a:r>
              <a:rPr lang="en-US" sz="1800" dirty="0"/>
              <a:t>Discussions included FHWA’s requirements for quality assurance, progress on DPS pool fund TPF-5 (443) study, and three (3) lead States’ examples of efforts towards advancement of DPS </a:t>
            </a:r>
          </a:p>
          <a:p>
            <a:pPr>
              <a:lnSpc>
                <a:spcPct val="100000"/>
              </a:lnSpc>
            </a:pPr>
            <a:r>
              <a:rPr lang="en-US" sz="1800" dirty="0"/>
              <a:t>Participants considered potential barriers and opportunities facing implementation and discussed some strategies, goals, and tactics</a:t>
            </a:r>
          </a:p>
          <a:p>
            <a:pPr>
              <a:lnSpc>
                <a:spcPct val="100000"/>
              </a:lnSpc>
            </a:pPr>
            <a:r>
              <a:rPr lang="en-US" sz="1800" dirty="0"/>
              <a:t>Final Report completed June 2021</a:t>
            </a:r>
          </a:p>
          <a:p>
            <a:pPr>
              <a:lnSpc>
                <a:spcPct val="100000"/>
              </a:lnSpc>
            </a:pPr>
            <a:r>
              <a:rPr lang="en-US" sz="1800" dirty="0"/>
              <a:t>Workshop participants agreed that significant progress had been made on developing the DPS technology and refining its ability to generate meaningful data</a:t>
            </a:r>
          </a:p>
          <a:p>
            <a:pPr>
              <a:lnSpc>
                <a:spcPct val="100000"/>
              </a:lnSpc>
            </a:pPr>
            <a:r>
              <a:rPr lang="en-US" sz="1800" b="1" dirty="0"/>
              <a:t>A number of gaps identified, including in research, for using this technology potentially for acceptance</a:t>
            </a:r>
          </a:p>
          <a:p>
            <a:pPr>
              <a:lnSpc>
                <a:spcPct val="100000"/>
              </a:lnSpc>
            </a:pPr>
            <a:r>
              <a:rPr lang="en-US" sz="1800" dirty="0"/>
              <a:t>This document will be revisited near the completion of the pool fund and updated accordingly based on advancement efforts</a:t>
            </a:r>
          </a:p>
          <a:p>
            <a:endParaRPr lang="en-US" sz="2000" dirty="0"/>
          </a:p>
          <a:p>
            <a:endParaRPr lang="en-US" sz="2000" dirty="0"/>
          </a:p>
        </p:txBody>
      </p:sp>
      <p:sp>
        <p:nvSpPr>
          <p:cNvPr id="2" name="Slide Number Placeholder 1"/>
          <p:cNvSpPr>
            <a:spLocks noGrp="1"/>
          </p:cNvSpPr>
          <p:nvPr>
            <p:ph type="sldNum" sz="quarter" idx="12"/>
          </p:nvPr>
        </p:nvSpPr>
        <p:spPr/>
        <p:txBody>
          <a:bodyPr/>
          <a:lstStyle/>
          <a:p>
            <a:fld id="{2E87ED4B-CEC8-449D-93A8-71D8DFE0C65F}" type="slidenum">
              <a:rPr lang="en-US" smtClean="0"/>
              <a:pPr/>
              <a:t>6</a:t>
            </a:fld>
            <a:endParaRPr lang="en-US" dirty="0"/>
          </a:p>
        </p:txBody>
      </p:sp>
    </p:spTree>
    <p:extLst>
      <p:ext uri="{BB962C8B-B14F-4D97-AF65-F5344CB8AC3E}">
        <p14:creationId xmlns:p14="http://schemas.microsoft.com/office/powerpoint/2010/main" val="3748296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629284" y="708494"/>
            <a:ext cx="11360786" cy="726451"/>
          </a:xfrm>
        </p:spPr>
        <p:txBody>
          <a:bodyPr/>
          <a:lstStyle/>
          <a:p>
            <a:r>
              <a:rPr lang="en-US" dirty="0"/>
              <a:t>Potential Challenges for Implementation</a:t>
            </a:r>
          </a:p>
        </p:txBody>
      </p:sp>
      <p:sp>
        <p:nvSpPr>
          <p:cNvPr id="6" name="Content Placeholder 5"/>
          <p:cNvSpPr>
            <a:spLocks noGrp="1"/>
          </p:cNvSpPr>
          <p:nvPr>
            <p:ph idx="1"/>
          </p:nvPr>
        </p:nvSpPr>
        <p:spPr>
          <a:xfrm>
            <a:off x="802640" y="1656693"/>
            <a:ext cx="10204450" cy="4477910"/>
          </a:xfrm>
        </p:spPr>
        <p:txBody>
          <a:bodyPr numCol="1">
            <a:noAutofit/>
          </a:bodyPr>
          <a:lstStyle/>
          <a:p>
            <a:r>
              <a:rPr lang="en-US" sz="2400" dirty="0"/>
              <a:t>Agencies and Contractors can be resistant to change</a:t>
            </a:r>
          </a:p>
          <a:p>
            <a:r>
              <a:rPr lang="en-US" sz="2400" dirty="0"/>
              <a:t>Contractors may fear additional penalties with increased coverage</a:t>
            </a:r>
          </a:p>
          <a:p>
            <a:r>
              <a:rPr lang="en-US" sz="2400" dirty="0"/>
              <a:t>Trying to achieve nearly full coverage with just a pushcart requires walking several times the distance paved and is somewhat time consuming</a:t>
            </a:r>
          </a:p>
          <a:p>
            <a:pPr lvl="1"/>
            <a:r>
              <a:rPr lang="en-US" sz="2000" dirty="0"/>
              <a:t>Agencies and Contractors may not have enough existing personnel and resources to collect and manage the data</a:t>
            </a:r>
          </a:p>
          <a:p>
            <a:r>
              <a:rPr lang="en-US" sz="2400" dirty="0"/>
              <a:t>While there are multiple vendors of DPS technology, there is currently a gap because one vendor has advanced the furthest</a:t>
            </a:r>
          </a:p>
          <a:p>
            <a:r>
              <a:rPr lang="en-US" sz="2400" dirty="0"/>
              <a:t>Complexity of the technology requires good training programs for all involved parties</a:t>
            </a:r>
          </a:p>
        </p:txBody>
      </p:sp>
      <p:sp>
        <p:nvSpPr>
          <p:cNvPr id="2" name="Slide Number Placeholder 1"/>
          <p:cNvSpPr>
            <a:spLocks noGrp="1"/>
          </p:cNvSpPr>
          <p:nvPr>
            <p:ph type="sldNum" sz="quarter" idx="12"/>
          </p:nvPr>
        </p:nvSpPr>
        <p:spPr/>
        <p:txBody>
          <a:bodyPr/>
          <a:lstStyle/>
          <a:p>
            <a:fld id="{2E87ED4B-CEC8-449D-93A8-71D8DFE0C65F}" type="slidenum">
              <a:rPr lang="en-US" smtClean="0"/>
              <a:pPr/>
              <a:t>7</a:t>
            </a:fld>
            <a:endParaRPr lang="en-US" dirty="0"/>
          </a:p>
        </p:txBody>
      </p:sp>
    </p:spTree>
    <p:extLst>
      <p:ext uri="{BB962C8B-B14F-4D97-AF65-F5344CB8AC3E}">
        <p14:creationId xmlns:p14="http://schemas.microsoft.com/office/powerpoint/2010/main" val="1579633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1293" y="622114"/>
            <a:ext cx="10642600" cy="726451"/>
          </a:xfrm>
        </p:spPr>
        <p:txBody>
          <a:bodyPr/>
          <a:lstStyle/>
          <a:p>
            <a:r>
              <a:rPr lang="en-US" dirty="0"/>
              <a:t>GAPs needing to be filled</a:t>
            </a:r>
          </a:p>
        </p:txBody>
      </p:sp>
      <p:sp>
        <p:nvSpPr>
          <p:cNvPr id="6" name="Content Placeholder 5"/>
          <p:cNvSpPr>
            <a:spLocks noGrp="1"/>
          </p:cNvSpPr>
          <p:nvPr>
            <p:ph idx="1"/>
          </p:nvPr>
        </p:nvSpPr>
        <p:spPr>
          <a:xfrm>
            <a:off x="788561" y="1500965"/>
            <a:ext cx="10308064" cy="4554746"/>
          </a:xfrm>
        </p:spPr>
        <p:txBody>
          <a:bodyPr numCol="1">
            <a:normAutofit lnSpcReduction="10000"/>
          </a:bodyPr>
          <a:lstStyle/>
          <a:p>
            <a:r>
              <a:rPr lang="en-US" sz="2200" dirty="0"/>
              <a:t>How to deal with correlations between dielectric and in-place density, potentially between DPS units from different manufacturers </a:t>
            </a:r>
          </a:p>
          <a:p>
            <a:r>
              <a:rPr lang="en-US" sz="2200" dirty="0"/>
              <a:t>Related to the previous is the precision and bias between DPS units of the same brands and different brands </a:t>
            </a:r>
          </a:p>
          <a:p>
            <a:r>
              <a:rPr lang="en-US" sz="2200" dirty="0"/>
              <a:t>Also related to calibrating and ensuring the unit(s) are functioning properly is the need for a “gold standard” calibration block that could be used to compare and check units. </a:t>
            </a:r>
          </a:p>
          <a:p>
            <a:r>
              <a:rPr lang="en-US" sz="2200" dirty="0"/>
              <a:t>Training was seen as a significant need by a number of participants </a:t>
            </a:r>
          </a:p>
          <a:p>
            <a:r>
              <a:rPr lang="en-US" sz="2200" dirty="0"/>
              <a:t>With any new technology, champions or trusted voices are needed on the State and national levels to push the technology forward</a:t>
            </a:r>
          </a:p>
          <a:p>
            <a:r>
              <a:rPr lang="en-US" sz="2200" dirty="0"/>
              <a:t>State agencies use different forms of specifications for acceptance. Guide specifications for acceptance using DPS for in-place density are needed to assist Agencies in developing their own specifications. </a:t>
            </a:r>
          </a:p>
          <a:p>
            <a:pPr marL="0" indent="0">
              <a:buNone/>
            </a:pPr>
            <a:endParaRPr lang="en-US" sz="4000" dirty="0"/>
          </a:p>
          <a:p>
            <a:pPr marL="0" indent="0">
              <a:buNone/>
            </a:pPr>
            <a:endParaRPr lang="en-US" sz="4000" dirty="0"/>
          </a:p>
          <a:p>
            <a:pPr marL="0" indent="0">
              <a:buNone/>
            </a:pPr>
            <a:endParaRPr lang="en-US" sz="4000" dirty="0"/>
          </a:p>
        </p:txBody>
      </p:sp>
      <p:sp>
        <p:nvSpPr>
          <p:cNvPr id="2" name="Slide Number Placeholder 1"/>
          <p:cNvSpPr>
            <a:spLocks noGrp="1"/>
          </p:cNvSpPr>
          <p:nvPr>
            <p:ph type="sldNum" sz="quarter" idx="12"/>
          </p:nvPr>
        </p:nvSpPr>
        <p:spPr/>
        <p:txBody>
          <a:bodyPr/>
          <a:lstStyle/>
          <a:p>
            <a:fld id="{2E87ED4B-CEC8-449D-93A8-71D8DFE0C65F}" type="slidenum">
              <a:rPr lang="en-US" smtClean="0"/>
              <a:pPr/>
              <a:t>8</a:t>
            </a:fld>
            <a:endParaRPr lang="en-US" dirty="0"/>
          </a:p>
        </p:txBody>
      </p:sp>
    </p:spTree>
    <p:extLst>
      <p:ext uri="{BB962C8B-B14F-4D97-AF65-F5344CB8AC3E}">
        <p14:creationId xmlns:p14="http://schemas.microsoft.com/office/powerpoint/2010/main" val="2838317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2125" y="584015"/>
            <a:ext cx="10642600" cy="726451"/>
          </a:xfrm>
        </p:spPr>
        <p:txBody>
          <a:bodyPr/>
          <a:lstStyle/>
          <a:p>
            <a:r>
              <a:rPr lang="en-US" dirty="0"/>
              <a:t>System Improvement Desired</a:t>
            </a:r>
          </a:p>
        </p:txBody>
      </p:sp>
      <p:sp>
        <p:nvSpPr>
          <p:cNvPr id="6" name="Content Placeholder 5"/>
          <p:cNvSpPr>
            <a:spLocks noGrp="1"/>
          </p:cNvSpPr>
          <p:nvPr>
            <p:ph idx="1"/>
          </p:nvPr>
        </p:nvSpPr>
        <p:spPr>
          <a:xfrm>
            <a:off x="691995" y="1462866"/>
            <a:ext cx="10808010" cy="4524002"/>
          </a:xfrm>
        </p:spPr>
        <p:txBody>
          <a:bodyPr numCol="1">
            <a:normAutofit/>
          </a:bodyPr>
          <a:lstStyle/>
          <a:p>
            <a:r>
              <a:rPr lang="en-US" sz="2400" dirty="0"/>
              <a:t>Simplify the software as much as possible (data analysis procedures need to be streamlined)</a:t>
            </a:r>
          </a:p>
          <a:p>
            <a:r>
              <a:rPr lang="en-US" sz="2400" dirty="0"/>
              <a:t>Add real-time analysis tools, such as determining current PWL, or ability to detect/analyze localized defects</a:t>
            </a:r>
          </a:p>
          <a:p>
            <a:r>
              <a:rPr lang="en-US" sz="2400" dirty="0"/>
              <a:t>Need troubleshooting tools to identify when a sensor is not reading properly</a:t>
            </a:r>
          </a:p>
          <a:p>
            <a:r>
              <a:rPr lang="en-US" sz="2400" dirty="0"/>
              <a:t>Flexibility in mounting options is a good thing (pushcart, ATV, small motor or electric carts, larger vehicle, etc.) </a:t>
            </a:r>
          </a:p>
          <a:p>
            <a:r>
              <a:rPr lang="en-US" sz="2400" dirty="0"/>
              <a:t>Any enhancements to make the system more repeatable</a:t>
            </a:r>
          </a:p>
          <a:p>
            <a:r>
              <a:rPr lang="en-US" sz="2400" dirty="0"/>
              <a:t>Need for real-time vendor support during construction</a:t>
            </a:r>
          </a:p>
          <a:p>
            <a:pPr marL="0" indent="0">
              <a:buNone/>
            </a:pPr>
            <a:endParaRPr lang="en-US" sz="4000" dirty="0"/>
          </a:p>
          <a:p>
            <a:pPr marL="0" indent="0">
              <a:buNone/>
            </a:pPr>
            <a:endParaRPr lang="en-US" sz="4000" dirty="0"/>
          </a:p>
          <a:p>
            <a:pPr marL="0" indent="0">
              <a:buNone/>
            </a:pPr>
            <a:endParaRPr lang="en-US" sz="4000" dirty="0"/>
          </a:p>
        </p:txBody>
      </p:sp>
      <p:sp>
        <p:nvSpPr>
          <p:cNvPr id="2" name="Slide Number Placeholder 1"/>
          <p:cNvSpPr>
            <a:spLocks noGrp="1"/>
          </p:cNvSpPr>
          <p:nvPr>
            <p:ph type="sldNum" sz="quarter" idx="12"/>
          </p:nvPr>
        </p:nvSpPr>
        <p:spPr/>
        <p:txBody>
          <a:bodyPr/>
          <a:lstStyle/>
          <a:p>
            <a:fld id="{2E87ED4B-CEC8-449D-93A8-71D8DFE0C65F}" type="slidenum">
              <a:rPr lang="en-US" smtClean="0"/>
              <a:pPr/>
              <a:t>9</a:t>
            </a:fld>
            <a:endParaRPr lang="en-US" dirty="0"/>
          </a:p>
        </p:txBody>
      </p:sp>
    </p:spTree>
    <p:extLst>
      <p:ext uri="{BB962C8B-B14F-4D97-AF65-F5344CB8AC3E}">
        <p14:creationId xmlns:p14="http://schemas.microsoft.com/office/powerpoint/2010/main" val="3908843278"/>
      </p:ext>
    </p:extLst>
  </p:cSld>
  <p:clrMapOvr>
    <a:masterClrMapping/>
  </p:clrMapOvr>
</p:sld>
</file>

<file path=ppt/theme/theme1.xml><?xml version="1.0" encoding="utf-8"?>
<a:theme xmlns:a="http://schemas.openxmlformats.org/drawingml/2006/main" name="RC General Theme - Widescree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 General Theme - Widescreen" id="{07C76A1E-DDBA-4DD7-BC4B-1FA10F1C1CC6}" vid="{2572F060-A85C-4F75-B451-EF16B3B1AFC2}"/>
    </a:ext>
  </a:extLst>
</a:theme>
</file>

<file path=ppt/theme/theme2.xml><?xml version="1.0" encoding="utf-8"?>
<a:theme xmlns:a="http://schemas.openxmlformats.org/drawingml/2006/main" name="3_Grey Slides">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White Slides">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Interchange Background">
  <a:themeElements>
    <a:clrScheme name="Custom 5">
      <a:dk1>
        <a:srgbClr val="103058"/>
      </a:dk1>
      <a:lt1>
        <a:sysClr val="window" lastClr="FFFFFF"/>
      </a:lt1>
      <a:dk2>
        <a:srgbClr val="000000"/>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ST Divider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C Template" id="{5947E783-D38B-4345-A839-F2BAA1C4EB27}" vid="{CBDF04A7-D9A3-4114-9DFD-EDDBBD19CE9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A28E441A6DD1D4BA728FF74DE5FF623" ma:contentTypeVersion="8" ma:contentTypeDescription="Create a new document." ma:contentTypeScope="" ma:versionID="62f7bb0b61ce12f93ed54cdb88483a85">
  <xsd:schema xmlns:xsd="http://www.w3.org/2001/XMLSchema" xmlns:xs="http://www.w3.org/2001/XMLSchema" xmlns:p="http://schemas.microsoft.com/office/2006/metadata/properties" xmlns:ns2="c6290e94-8e35-45ff-8db1-d865b26634e0" targetNamespace="http://schemas.microsoft.com/office/2006/metadata/properties" ma:root="true" ma:fieldsID="ba8ff2efcf29ce744a39d4e17dc9e70f" ns2:_="">
    <xsd:import namespace="c6290e94-8e35-45ff-8db1-d865b26634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0e94-8e35-45ff-8db1-d865b26634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5258A6-B22F-41C2-A447-4A91920AF3DB}">
  <ds:schemaRefs>
    <ds:schemaRef ds:uri="c6290e94-8e35-45ff-8db1-d865b26634e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DFE2326-F456-499B-B01C-A125EF8697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90e94-8e35-45ff-8db1-d865b2663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003C77-C7D3-4895-913D-8715F6C10D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RC General Theme - Widescreen (1)</Template>
  <TotalTime>12126</TotalTime>
  <Words>940</Words>
  <Application>Microsoft Office PowerPoint</Application>
  <PresentationFormat>Widescreen</PresentationFormat>
  <Paragraphs>103</Paragraphs>
  <Slides>12</Slides>
  <Notes>5</Notes>
  <HiddenSlides>2</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12</vt:i4>
      </vt:variant>
    </vt:vector>
  </HeadingPairs>
  <TitlesOfParts>
    <vt:vector size="20" baseType="lpstr">
      <vt:lpstr>Arial</vt:lpstr>
      <vt:lpstr>Calibri</vt:lpstr>
      <vt:lpstr>Georgia</vt:lpstr>
      <vt:lpstr>RC General Theme - Widescreen</vt:lpstr>
      <vt:lpstr>3_Grey Slides</vt:lpstr>
      <vt:lpstr>4_White Slides</vt:lpstr>
      <vt:lpstr>5_Interchange Background</vt:lpstr>
      <vt:lpstr>6_TST Dividers</vt:lpstr>
      <vt:lpstr>Dielectric Profiling System  Implementation Plan (Roadmap) Workshop  Summary</vt:lpstr>
      <vt:lpstr>Disclaimers</vt:lpstr>
      <vt:lpstr>Acronyms</vt:lpstr>
      <vt:lpstr>Workshop Desired Outcome</vt:lpstr>
      <vt:lpstr>Objectives</vt:lpstr>
      <vt:lpstr>Highlights</vt:lpstr>
      <vt:lpstr>Potential Challenges for Implementation</vt:lpstr>
      <vt:lpstr>GAPs needing to be filled</vt:lpstr>
      <vt:lpstr>System Improvement Desired</vt:lpstr>
      <vt:lpstr>Research GAPs Identified</vt:lpstr>
      <vt:lpstr>Recommendation </vt:lpstr>
      <vt:lpstr>Comments /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Nener-Plante, Derek (FHWA)</dc:creator>
  <cp:lastModifiedBy>Cooper, Stephen.J (FHWA)</cp:lastModifiedBy>
  <cp:revision>136</cp:revision>
  <dcterms:created xsi:type="dcterms:W3CDTF">2019-06-19T20:16:14Z</dcterms:created>
  <dcterms:modified xsi:type="dcterms:W3CDTF">2021-11-08T15:45:29Z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0x010100FA28E441A6DD1D4BA728FF74DE5FF623</vt:lpwstr>
  </property>
</Properties>
</file>